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7" r:id="rId2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74B7D-1A7C-43E2-8BE2-29DD742590FE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A9CFD-4DD0-46E6-86D5-D86150C24A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A5ED3-E6EE-400F-A3CE-CCABCE4C97C4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74E57-273B-418B-B639-6DA1866F808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20F09-15B9-42C3-A518-8595D4E0057D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9385D-7A02-4C79-A31E-48305CAE4B8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6A090-E4B6-46DD-9B66-916E0DD722EA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2E512-E2CF-4B8C-A471-39A29E539E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B4DAE-DE8A-4A72-BA11-B1363DF3FC99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8C5B6-2F83-4B8B-BF88-9437C42180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66494-847A-4135-B24E-D5A199D59433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7ACBA-1C6F-4DC3-A57C-8CE9D5FBDD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620AB-0A54-4001-894D-FD4F17D51EAD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4C8F4-D213-430F-9ABE-475716B8EF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F4F2D-672D-4375-ABBF-9769B1104388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31C24-DB44-46C4-B926-954AEE7C33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1E269-D551-42BE-AB3F-D5C74FBAF427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4977A-2EE8-4E3D-9F08-432C7B1627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AC415-C8C2-426F-8E26-9618162ED515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12ACE-A3AB-4D22-BD08-C7FAC0AB46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98A09-1244-409C-A98C-AD258B4A6DA9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3BCBB-C1B4-4116-AE10-FF421BA3F4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6DA4CC-045E-42B0-B064-A8F7A6F431DF}" type="datetimeFigureOut">
              <a:rPr lang="fr-FR"/>
              <a:pPr>
                <a:defRPr/>
              </a:pPr>
              <a:t>12/08/2022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5B9CE7-E4D4-4C65-BB7C-E24E524FEA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343025" y="1050925"/>
            <a:ext cx="6923088" cy="45037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Shopping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  <p:sndAc>
          <p:stSnd loop="1">
            <p:snd r:embed="rId2" name="dans-les-rues-dantibes-claude-luter-the-new-ragtime-band.wav"/>
          </p:stSnd>
        </p:sndAc>
      </p:transition>
    </mc:Choice>
    <mc:Fallback>
      <p:transition spd="slow" advClick="0" advTm="7000">
        <p:circle/>
        <p:sndAc>
          <p:stSnd loop="1"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 descr="Une image contenant texte, réfrigérateur, bouteill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Rectangle 1536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5361" name="Image 2" descr="Une image contenant personne, intérieur, habits, compteur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28518" b="21429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1638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6385" name="Image 2" descr="Une image contenant personne, intérieur, habits, maillot de bain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6349" b="43598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Rectangle 174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7409" name="Image 2" descr="Une image contenant texte, plancher, personne, magasin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17636" b="32311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Rectangle 1843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8433" name="Image 2" descr="Une image contenant texte, intérieur, plancher, personne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2913" b="47034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 descr="Une image contenant personne, bouteille, intérieur, magas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2150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1505" name="Image 2" descr="Une image contenant texte, personne, rayon, intérieur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3413" b="46533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2253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2529" name="Image 2" descr="Une image contenant texte, personne, intérieur, rayon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474" b="49473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2355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3553" name="Image 2" descr="Une image contenant personne, intérieur, caleçon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2849" b="47098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Rectangle 2458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4577" name="Image 2" descr="Une image contenant personne, femme, intérieur, fille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14917" b="35030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2560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5601" name="Image 2" descr="Une image contenant texte, personne, intérieur, caleçon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3224" b="46723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2662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6625" name="Image 2" descr="Une image contenant texte, personne, intérieur, plancher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5349" b="44598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Rectangle 2765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7649" name="Image 2" descr="Une image contenant texte, personne, rayon, intérieur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7537" b="42410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2867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8673" name="Image 2" descr="Une image contenant texte, personne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5037" b="44910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2970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697" name="Image 2" descr="Une image contenant intérieur, personne, magasin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4662" b="45285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3072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0721" name="Image 2" descr="Une image contenant femme, intérieur, personne, plancher&#10;&#10;Description générée automatiquement"/>
          <p:cNvPicPr>
            <a:picLocks noChangeAspect="1"/>
          </p:cNvPicPr>
          <p:nvPr/>
        </p:nvPicPr>
        <p:blipFill rotWithShape="1">
          <a:blip r:embed="rId2"/>
          <a:srcRect b="49947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3174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1745" name="Image 2" descr="Une image contenant personne, intérieur, femme, plancher&#10;&#10;Description générée automatiquement"/>
          <p:cNvPicPr>
            <a:picLocks noChangeAspect="1"/>
          </p:cNvPicPr>
          <p:nvPr/>
        </p:nvPicPr>
        <p:blipFill rotWithShape="1">
          <a:blip r:embed="rId2"/>
          <a:srcRect t="22954" b="26993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2"/>
          <p:cNvSpPr>
            <a:spLocks noChangeArrowheads="1" noChangeShapeType="1" noTextEdit="1"/>
          </p:cNvSpPr>
          <p:nvPr/>
        </p:nvSpPr>
        <p:spPr bwMode="auto">
          <a:xfrm>
            <a:off x="1243013" y="957263"/>
            <a:ext cx="6689725" cy="49911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3</Words>
  <Application>Microsoft Office PowerPoint</Application>
  <PresentationFormat>Affichage à l'écran (4:3)</PresentationFormat>
  <Paragraphs>2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Impact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4</cp:revision>
  <dcterms:created xsi:type="dcterms:W3CDTF">2022-08-12T04:23:12Z</dcterms:created>
  <dcterms:modified xsi:type="dcterms:W3CDTF">2022-08-12T04:45:53Z</dcterms:modified>
</cp:coreProperties>
</file>