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64" r:id="rId3"/>
    <p:sldId id="259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300" r:id="rId12"/>
    <p:sldId id="299" r:id="rId13"/>
    <p:sldId id="298" r:id="rId14"/>
    <p:sldId id="297" r:id="rId15"/>
    <p:sldId id="296" r:id="rId16"/>
    <p:sldId id="295" r:id="rId17"/>
    <p:sldId id="294" r:id="rId18"/>
    <p:sldId id="304" r:id="rId19"/>
    <p:sldId id="302" r:id="rId20"/>
    <p:sldId id="303" r:id="rId21"/>
    <p:sldId id="293" r:id="rId22"/>
    <p:sldId id="301" r:id="rId23"/>
    <p:sldId id="305" r:id="rId24"/>
    <p:sldId id="306" r:id="rId25"/>
    <p:sldId id="310" r:id="rId26"/>
    <p:sldId id="309" r:id="rId27"/>
    <p:sldId id="308" r:id="rId28"/>
    <p:sldId id="307" r:id="rId29"/>
    <p:sldId id="312" r:id="rId30"/>
    <p:sldId id="311" r:id="rId31"/>
    <p:sldId id="289" r:id="rId32"/>
    <p:sldId id="291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56490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  17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Dogs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EB7868-9A12-5311-DF9C-2D98A0766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051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3DE6F43-32A9-CE47-1314-4C80EF541F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252715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CCA917C-EC3F-6F82-1A82-C870F953EB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392223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837020-CBB3-9FE7-9680-5C3973350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28F5206B-0E0A-033D-E260-E458CF87D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55B798CF-C1DC-6C26-0B99-E79A44AE7C53}"/>
              </a:ext>
            </a:extLst>
          </p:cNvPr>
          <p:cNvSpPr/>
          <p:nvPr/>
        </p:nvSpPr>
        <p:spPr>
          <a:xfrm>
            <a:off x="6816080" y="692696"/>
            <a:ext cx="331236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Extra Bold" panose="02060903040505020403" pitchFamily="18" charset="0"/>
              </a:rPr>
              <a:t>Psi 16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28FE87-296E-0AB1-5F4F-548AC1F0E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35C0748-22B8-8315-860A-664D80F533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616280" y="548679"/>
            <a:ext cx="2880321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1436D0-BBE8-0E30-B1D8-77F2B31BC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68BC88-67CA-BBDD-9664-4769462C1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5A484D-6EF5-A379-BE6B-B16DA674D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BA47EC-7331-DFFD-B651-578AB368D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C927D0-04A0-9231-A857-D2DEEDC64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BB0D68-41C2-D83E-C8C4-790622856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2A1499-8F6A-38E4-8355-890B8A43D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319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BC9F4B-0947-E880-FA7C-5382DBAAA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207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602581-7225-3B39-88A6-356A06D04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350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EA3045-14A5-69F2-0603-47E3FD288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07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CAC3D3-85A9-5883-F121-A8D966E92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203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D2106E-4E7C-C98A-8EE7-4F290F5A4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464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807957C-1076-6F42-4726-E59544283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068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5447EE-8029-6F51-CEE9-272912066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28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CAF379-7CC2-2FF3-4278-2C4282BF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339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EB878A-3705-BD51-859F-4E3C6F35F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022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7013BF-3B7B-0A33-2915-8436B626F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5619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94C536-A3E1-7303-EE11-F0A85BA8F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24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0B1567-63B8-321B-C2CE-220A723FE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4166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AA679E-8B91-FE8A-C23F-793BABCE6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0043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D8CD4B-AAEE-D64D-97D6-911C75BAB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29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D267B6-25B3-F730-AB14-9DF9C7B44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459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994289-871E-4D18-B407-4177B827E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538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57A474-C926-8135-CFE6-58C4A4501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63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93A0F6-5B74-7AA2-3AD3-EF70C3F86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830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E73DA2-BE3A-46C8-CBB1-8C5AD0E27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7435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B026A2-8E3C-3640-3A9E-A7FB013A5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07B2C0-B90D-4ED7-F4D1-CCC6D21F4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176CABD-B61C-E5CF-680F-844DBDB967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1631"/>
            <a:ext cx="10801200" cy="507471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F9E97BFE-B461-E376-5EEA-39F110F1F580}"/>
              </a:ext>
            </a:extLst>
          </p:cNvPr>
          <p:cNvSpPr/>
          <p:nvPr/>
        </p:nvSpPr>
        <p:spPr>
          <a:xfrm>
            <a:off x="6312429" y="1484784"/>
            <a:ext cx="368791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70</Words>
  <Application>Microsoft Office PowerPoint</Application>
  <PresentationFormat>Širokoúhlá obrazovka</PresentationFormat>
  <Paragraphs>11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2022-08-12T09:01:11Z</dcterms:modified>
</cp:coreProperties>
</file>