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312" r:id="rId6"/>
    <p:sldId id="311" r:id="rId7"/>
    <p:sldId id="280" r:id="rId8"/>
    <p:sldId id="309" r:id="rId9"/>
    <p:sldId id="307" r:id="rId10"/>
    <p:sldId id="308" r:id="rId11"/>
    <p:sldId id="306" r:id="rId12"/>
    <p:sldId id="305" r:id="rId13"/>
    <p:sldId id="304" r:id="rId14"/>
    <p:sldId id="303" r:id="rId15"/>
    <p:sldId id="281" r:id="rId16"/>
    <p:sldId id="278" r:id="rId17"/>
    <p:sldId id="285" r:id="rId18"/>
    <p:sldId id="296" r:id="rId19"/>
    <p:sldId id="302" r:id="rId20"/>
    <p:sldId id="301" r:id="rId21"/>
    <p:sldId id="300" r:id="rId22"/>
    <p:sldId id="299" r:id="rId23"/>
    <p:sldId id="298" r:id="rId24"/>
    <p:sldId id="297" r:id="rId25"/>
    <p:sldId id="288" r:id="rId26"/>
    <p:sldId id="295" r:id="rId27"/>
    <p:sldId id="294" r:id="rId28"/>
    <p:sldId id="293" r:id="rId29"/>
    <p:sldId id="287" r:id="rId30"/>
    <p:sldId id="289" r:id="rId31"/>
    <p:sldId id="291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4AAAEB4-8690-F63C-A0F2-D802249B45BB}"/>
              </a:ext>
            </a:extLst>
          </p:cNvPr>
          <p:cNvSpPr/>
          <p:nvPr/>
        </p:nvSpPr>
        <p:spPr>
          <a:xfrm>
            <a:off x="-41564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161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24F38B-2B75-305A-CD33-A86C91023F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548680"/>
            <a:ext cx="8856984" cy="5904656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F360076-2EEA-E62A-7724-6A547E97C7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400" y="548680"/>
            <a:ext cx="1944216" cy="5904656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4F521E60-E1B1-B744-A88F-CD742BAB23E4}"/>
              </a:ext>
            </a:extLst>
          </p:cNvPr>
          <p:cNvSpPr/>
          <p:nvPr/>
        </p:nvSpPr>
        <p:spPr>
          <a:xfrm>
            <a:off x="695400" y="548680"/>
            <a:ext cx="10801200" cy="5904656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WordArt 13">
            <a:extLst>
              <a:ext uri="{FF2B5EF4-FFF2-40B4-BE49-F238E27FC236}">
                <a16:creationId xmlns:a16="http://schemas.microsoft.com/office/drawing/2014/main" id="{87D2E255-FEF6-1F2D-8BA3-01A6133CBE1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59496" y="255084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116DD4A1-0737-B8B0-4901-F37427EBC7F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40206" y="3925693"/>
            <a:ext cx="1944216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Forever beautiful.mp3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Forever beautiful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38C6C2-7647-EF9B-4C93-A55448C68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4118257-0CE8-286B-2D85-F47E7FFE12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4141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1C1AA14C-5C85-F162-1703-9ADD2115608C}"/>
              </a:ext>
            </a:extLst>
          </p:cNvPr>
          <p:cNvSpPr/>
          <p:nvPr/>
        </p:nvSpPr>
        <p:spPr>
          <a:xfrm>
            <a:off x="7824192" y="2492896"/>
            <a:ext cx="338437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Ptáci 161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04AF65-042D-10AD-ED6F-CA34E473C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CDE2C4-378F-0748-A1D0-F935A7E310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0934"/>
            <a:ext cx="10801200" cy="586039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0155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C2F7A5-95D2-CF25-C496-D2328F62E2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560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7F269B-40B9-BA78-0BB2-44989F3B8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D33801-7F89-EE5C-6296-29A752F4E0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6238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B3BE91-A44F-FD03-9D86-FB0564760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947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670340-27D6-AA04-1569-37D535B92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067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7E2BC1-F136-886E-ADBB-75D3895C8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766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8EEB42-54AE-E4D5-C2BA-2F57B28217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294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B110E6-6B76-050A-C16D-E25919D60D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4171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4CFCC3-1947-0C8E-4DC4-38849F2DB9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329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F762D4-0A5A-1A2A-88E8-FC44D094C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86200"/>
            <a:ext cx="10801200" cy="58231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458088-B87D-A0A7-F7CC-9A21E16389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D5A935-6215-3563-2C8D-3243CDC22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EFDB7F-BFAE-B8F2-64B5-D4B34FFA5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321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598831-D910-5D1F-1F45-B5FF75C53A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6957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8283CC-17DB-5795-3137-2B1B3DA4F1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2160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DF65C6-2806-817B-2073-A5EB86406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590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37DFB9-2B63-5751-D3EA-95EB15B4B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2590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E5FEDC-85DD-7E68-BAB3-F3994EC39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516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3D1EFB-F59D-5F1B-F4CA-35E1270BDD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7824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A6020D-D564-6300-8C72-D4BB298002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50CE15-786D-661A-990B-D0F3ECD00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48680"/>
            <a:ext cx="10801201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5425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F2FD34-CB22-A93A-D021-9727140CB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2416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2C3BCA-DFB8-6808-85AF-0113D3A30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9730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9FF80C5-5918-ADC2-A421-3995503896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1F6DFC4-8FBB-A44E-02F7-C31F98DCD4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10A1AC-C282-22D4-636A-E78886C5A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6024F5BF-A313-DBF9-F56A-D456902076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08" y="494110"/>
            <a:ext cx="10801200" cy="50646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C36507A1-760C-95CD-BA73-F006FD0C8C00}"/>
              </a:ext>
            </a:extLst>
          </p:cNvPr>
          <p:cNvSpPr/>
          <p:nvPr/>
        </p:nvSpPr>
        <p:spPr>
          <a:xfrm>
            <a:off x="551384" y="4974118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D2321246-3C2E-EB26-47E8-EF712D7C9F60}"/>
              </a:ext>
            </a:extLst>
          </p:cNvPr>
          <p:cNvSpPr/>
          <p:nvPr/>
        </p:nvSpPr>
        <p:spPr>
          <a:xfrm>
            <a:off x="8695992" y="4917717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BD87E4CD-A4D5-5B33-3DD7-D2575348D806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4C0AF051-C297-5272-19D9-652AC3136308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B4B5F07D-CF1F-79EE-075F-16AD8AD0FFAA}"/>
              </a:ext>
            </a:extLst>
          </p:cNvPr>
          <p:cNvSpPr/>
          <p:nvPr/>
        </p:nvSpPr>
        <p:spPr>
          <a:xfrm>
            <a:off x="4712925" y="986008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310</TotalTime>
  <Words>69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2022-08-11T12:50:49Z</dcterms:modified>
</cp:coreProperties>
</file>