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111E4-09FC-4EF7-B435-0A9194E0BA9F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400D9-D4AB-454A-8824-2220A9AD88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9E2ED-97F9-4B29-ABD3-C53EE3777F54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DFCB8-1897-4B03-8789-42486BD729C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1917A-4FEF-41F6-9ED8-2E7DC9296A8D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C2C74-0DFA-4CE0-A540-3BFDDF0A21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ED17F-6377-4FDE-8CF5-82987088DD22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212D0-4B5E-4913-8706-537A3735AD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0FA0F-0035-4D89-8C4F-9D1D65A4DCB5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C320F-8C4A-472A-B32E-ABCF26E2B4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E8FF6-94CF-40A7-89BE-45C69717A4A1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73352-D063-4EB5-BD27-6A8760F25B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85B69-FF0C-4E98-830E-461344EFC4F4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9D4A4-6069-4E93-8D1D-E5ADF2F188B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374D9-B90D-47FD-B663-70E222E85837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A381C-1E9C-4488-A54E-F6BCC871E7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7AAD9-773B-4A48-84FE-BF4F3DE36D90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756BE-2D90-4FFC-AA73-C2633E1361E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9F7C7-80D4-40A8-914A-7FA2DB26507D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AEF21-444F-4FE8-8AF7-44712A92CCA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81CC3-BA66-4863-B282-7C33BEF769A3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EE695-05E7-41A0-A4BA-7CAEF7801F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B40CF9-C8ED-4DE1-A78E-F97D7B1FFF7B}" type="datetimeFigureOut">
              <a:rPr lang="fr-FR"/>
              <a:pPr>
                <a:defRPr/>
              </a:pPr>
              <a:t>11/08/2022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D2339B-D826-4EE3-B56E-DD7B84D6F82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201738" y="1217613"/>
            <a:ext cx="6261100" cy="49117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Nonchalence</a:t>
            </a:r>
          </a:p>
        </p:txBody>
      </p:sp>
    </p:spTree>
  </p:cSld>
  <p:clrMapOvr>
    <a:masterClrMapping/>
  </p:clrMapOvr>
  <p:transition spd="slow" advTm="7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4339" name="Image 6" descr="Une image contenant personne, intérieur, caleçon&#10;&#10;Description générée automatiquement"/>
          <p:cNvPicPr>
            <a:picLocks noChangeAspect="1"/>
          </p:cNvPicPr>
          <p:nvPr/>
        </p:nvPicPr>
        <p:blipFill>
          <a:blip r:embed="rId2"/>
          <a:srcRect r="2" b="5032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363" name="Image 2" descr="Une image contenant personne, habits, femme&#10;&#10;Description générée automatiquement"/>
          <p:cNvPicPr>
            <a:picLocks noChangeAspect="1"/>
          </p:cNvPicPr>
          <p:nvPr/>
        </p:nvPicPr>
        <p:blipFill>
          <a:blip r:embed="rId2"/>
          <a:srcRect t="16260" r="2" b="3406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7538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411" name="Image 2" descr="Une image contenant personne, habits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t="8160" r="2" b="4216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 descr="Une image contenant personne, habits, jeun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2" b="5032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Image 2" descr="Une image contenant personne, habits, maillot de bain, caleçon&#10;&#10;Description générée automatiquement"/>
          <p:cNvPicPr>
            <a:picLocks noChangeAspect="1"/>
          </p:cNvPicPr>
          <p:nvPr/>
        </p:nvPicPr>
        <p:blipFill>
          <a:blip r:embed="rId2"/>
          <a:srcRect r="-2" b="51239"/>
          <a:stretch>
            <a:fillRect/>
          </a:stretch>
        </p:blipFill>
        <p:spPr bwMode="auto">
          <a:xfrm>
            <a:off x="-88900" y="0"/>
            <a:ext cx="931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2" b="5032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Image 2" descr="Une image contenant extérieur, personne, fille&#10;&#10;Description générée automatiquement"/>
          <p:cNvPicPr>
            <a:picLocks noChangeAspect="1"/>
          </p:cNvPicPr>
          <p:nvPr/>
        </p:nvPicPr>
        <p:blipFill>
          <a:blip r:embed="rId2"/>
          <a:srcRect t="19884" r="2" b="30438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 descr="Une image contenant personne, habits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t="11198" r="-2" b="40039"/>
          <a:stretch>
            <a:fillRect/>
          </a:stretch>
        </p:blipFill>
        <p:spPr bwMode="auto">
          <a:xfrm>
            <a:off x="-85725" y="0"/>
            <a:ext cx="931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3555" name="Image 2" descr="Une image contenant personne, habits, maillot de bain&#10;&#10;Description générée automatiquement"/>
          <p:cNvPicPr>
            <a:picLocks noChangeAspect="1"/>
          </p:cNvPicPr>
          <p:nvPr/>
        </p:nvPicPr>
        <p:blipFill>
          <a:blip r:embed="rId2"/>
          <a:srcRect t="2724" r="2" b="47598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4579" name="Image 2" descr="Une image contenant personne, habits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t="2536" r="2" b="47786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5603" name="Image 2" descr="Une image contenant habits, personne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t="17755" r="-2" b="32004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7625" y="-49213"/>
            <a:ext cx="6669088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25550" y="0"/>
            <a:ext cx="6475413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WordArt 2"/>
          <p:cNvSpPr>
            <a:spLocks noChangeArrowheads="1" noChangeShapeType="1" noTextEdit="1"/>
          </p:cNvSpPr>
          <p:nvPr/>
        </p:nvSpPr>
        <p:spPr bwMode="auto">
          <a:xfrm>
            <a:off x="1060450" y="901700"/>
            <a:ext cx="6588125" cy="51641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0</Words>
  <Application>Microsoft Office PowerPoint</Application>
  <PresentationFormat>Affichage à l'écran (4:3)</PresentationFormat>
  <Paragraphs>0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2022-08-11T11:30:19Z</dcterms:created>
  <dcterms:modified xsi:type="dcterms:W3CDTF">2022-08-11T11:54:32Z</dcterms:modified>
</cp:coreProperties>
</file>