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5" r:id="rId2"/>
    <p:sldId id="299" r:id="rId3"/>
    <p:sldId id="300" r:id="rId4"/>
    <p:sldId id="294" r:id="rId5"/>
    <p:sldId id="293" r:id="rId6"/>
    <p:sldId id="292" r:id="rId7"/>
    <p:sldId id="291" r:id="rId8"/>
    <p:sldId id="289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96" r:id="rId29"/>
    <p:sldId id="297" r:id="rId30"/>
    <p:sldId id="298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7I8HLzK0+ZuAQWJ9Tcv4w==" hashData="wHAz7MEux1PHSeLYOaBAu9yqMQBY2YfDkD+33JGjHd5x/H1VeD/7nqtR/GvFiLODojaaKAhC1GjEc0RVVpAcF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8" autoAdjust="0"/>
    <p:restoredTop sz="94660"/>
  </p:normalViewPr>
  <p:slideViewPr>
    <p:cSldViewPr snapToGrid="0">
      <p:cViewPr varScale="1">
        <p:scale>
          <a:sx n="69" d="100"/>
          <a:sy n="69" d="100"/>
        </p:scale>
        <p:origin x="3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98A89A-465A-43D8-B108-6B055E2F8C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B59846A-43F1-ABF9-BBC4-79858D3AD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C22C2F-239A-0ED5-6B57-6E4F87B78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49AB68-9D9E-90D1-66E0-3F87365D0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5A5618-B557-A417-C98C-05422458B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724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239B3-D3DF-C9E6-DF22-74ADFD210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3D0D8F-81BD-1144-E87C-410175954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A056DD-9666-C8CC-2D0B-4A68E1097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49DE45-8584-BAAB-3CDF-98129FE0D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97BF75-E57F-3A18-7487-4EC792775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10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723C7-7BE2-E305-D0A0-DF044CBA4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56AFBB-67D8-EA9B-5329-FC82F8F8B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617770-B53A-DED0-3EE5-0D74C9279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315304-5E2C-793A-AF33-60053A66E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5651B5-0E8A-3C79-5770-4F3C88D98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81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34F724-3485-85FD-FBD9-0FE87613E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07C7A2-0C6E-FFB6-454D-81491BCEB1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2C3B69E-AA7C-E19B-7B09-D7140C715C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6A851A-54B0-F476-C6D4-6CE06DFB0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9130E8-B4CC-A631-AA4B-63C1D15B6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182533-A686-759C-9289-2C697E31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469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75160-B8DF-F077-E8C6-BC79C92E3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187224-F37E-D25F-62C6-9249B1B29E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FF967C-5D1B-6BB1-8BB6-A6602E8613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257F72-897A-4ACA-9B80-C40A3A2CF4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6A40359-9645-2576-0C29-F19ACF443A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D33D0C-A819-B455-4318-E441D04B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5785383-94C1-B6F8-63B0-18E11A9E9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954236D-10A7-4555-F261-6B3124B87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246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DA7C1-2298-30C6-6151-48A9A3B55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AF0335E-EAAD-B6A9-9E1F-71859A727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F52021-5D8A-B2B0-93CA-6DD6D44DC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FBEE93-DB59-B431-BD07-A0AB442CD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398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7691EE-FD06-FD40-87A3-10A048A0D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DDE87F8-E280-4368-1A64-7C893A513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980384-2F9A-2E14-E2D6-B9C7D521A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835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195F2-6366-53ED-AFEF-6B43099AE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D6CE59-5B8C-9D42-35B0-196EC7277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E698B77-F749-31D3-7F6A-5DC3414EF9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BE48C3-42D0-AFB0-0F4E-7097F66A6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0B1FDF-1E38-8015-9056-0B8AD9D57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096BDB-BA4E-8147-D6FD-D4602B920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764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6153BC-E7E3-004A-E44F-D663CDA30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D0F2A22-7E72-EF84-B63C-FEE7FF7854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51D5AE9-751B-8B44-035B-82A182812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BCAF38-FE34-1716-3C57-98B1D1715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512980-58CA-1144-A74A-DFA2BB591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C0C2F5-34D6-6388-B0C5-545E52CF7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363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5B12D-25A2-D8E5-EBB8-B48C42A9A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08EC1F5-217D-C9F7-60EB-86D417D959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9CCD1A-03DF-3269-2736-B4B822484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1CE02C-CCDA-DCE5-E7A2-D5EDB6F83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2555E2-D05E-277B-28D8-58665DD53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413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3A7AD48-1759-DA9A-AD87-7D40180869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D4359D-7E74-ECE5-8F35-B22A60E658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5FF721-B1AB-BC26-C3AA-00B58ABE5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15141E-7D8C-DB9E-F632-85CD70AE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AD56CC-3A64-299E-0FB1-0D1B30053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7777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616BF0E-5544-495C-298A-01C0EEC11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734D6E-4910-A26C-0B53-59BBAE234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FC0B8B-DFF0-6438-935B-BEA66A3D72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8A97D-56E5-441E-AE49-CD398B183447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56B83F-E06E-4E6E-4D3C-8D87D12B81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CAAE5C-5533-E93F-D6F3-7AE0B4D9C3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60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rose, plante&#10;&#10;Description générée automatiquement">
            <a:extLst>
              <a:ext uri="{FF2B5EF4-FFF2-40B4-BE49-F238E27FC236}">
                <a16:creationId xmlns:a16="http://schemas.microsoft.com/office/drawing/2014/main" id="{0D6DF38E-3AE0-9253-DDF7-D9AD08AB09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1690" y="724619"/>
            <a:ext cx="9868619" cy="5796951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7F1B7D-01E9-F5DD-1FD9-A25982E343C8}"/>
              </a:ext>
            </a:extLst>
          </p:cNvPr>
          <p:cNvSpPr txBox="1"/>
          <p:nvPr/>
        </p:nvSpPr>
        <p:spPr>
          <a:xfrm>
            <a:off x="3386667" y="2590799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Présente Montmartre (Paris )</a:t>
            </a:r>
          </a:p>
        </p:txBody>
      </p:sp>
    </p:spTree>
    <p:extLst>
      <p:ext uri="{BB962C8B-B14F-4D97-AF65-F5344CB8AC3E}">
        <p14:creationId xmlns:p14="http://schemas.microsoft.com/office/powerpoint/2010/main" val="4065892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  <p:sndAc>
          <p:stSnd loop="1">
            <p:snd r:embed="rId2" name="videoplayback (1).wav"/>
          </p:stSnd>
        </p:sndAc>
      </p:transition>
    </mc:Choice>
    <mc:Fallback xmlns="">
      <p:transition spd="slow" advClick="0" advTm="16000">
        <p:fade/>
        <p:sndAc>
          <p:stSnd loop="1">
            <p:snd r:embed="rId4" name="videoplayback (1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A0E8BE2-4E4A-B9AE-10A0-2258245420D7}"/>
              </a:ext>
            </a:extLst>
          </p:cNvPr>
          <p:cNvSpPr/>
          <p:nvPr/>
        </p:nvSpPr>
        <p:spPr>
          <a:xfrm>
            <a:off x="0" y="-16933"/>
            <a:ext cx="12192000" cy="68749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Montmartre est un quartier du 18ᵉ arrondissement de Paris dominé par la basilique du Sacré-Cœur. Depuis le XIXᵉ siècle, il a accueilli de nombreux artistes tels que Picasso ou Modigliani et est devenu le symbole d'un mode de vie bohème. Jusqu'en 1860, Montmartre est une commune du département de la Seine</a:t>
            </a:r>
          </a:p>
        </p:txBody>
      </p:sp>
    </p:spTree>
    <p:extLst>
      <p:ext uri="{BB962C8B-B14F-4D97-AF65-F5344CB8AC3E}">
        <p14:creationId xmlns:p14="http://schemas.microsoft.com/office/powerpoint/2010/main" val="3613011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cité&#10;&#10;Description générée automatiquement">
            <a:extLst>
              <a:ext uri="{FF2B5EF4-FFF2-40B4-BE49-F238E27FC236}">
                <a16:creationId xmlns:a16="http://schemas.microsoft.com/office/drawing/2014/main" id="{00E154B2-9126-E475-B4E3-58334CEAF9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176" y="430306"/>
            <a:ext cx="10739718" cy="6185647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9A30BC-C31C-6D76-B79A-99FE68C5649D}"/>
              </a:ext>
            </a:extLst>
          </p:cNvPr>
          <p:cNvSpPr txBox="1"/>
          <p:nvPr/>
        </p:nvSpPr>
        <p:spPr>
          <a:xfrm>
            <a:off x="2641600" y="-31359"/>
            <a:ext cx="8365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La Butte Montmartre  dominée  par le Sacré Cœur</a:t>
            </a:r>
          </a:p>
        </p:txBody>
      </p:sp>
    </p:spTree>
    <p:extLst>
      <p:ext uri="{BB962C8B-B14F-4D97-AF65-F5344CB8AC3E}">
        <p14:creationId xmlns:p14="http://schemas.microsoft.com/office/powerpoint/2010/main" val="1039552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&#10;&#10;Description générée automatiquement">
            <a:extLst>
              <a:ext uri="{FF2B5EF4-FFF2-40B4-BE49-F238E27FC236}">
                <a16:creationId xmlns:a16="http://schemas.microsoft.com/office/drawing/2014/main" id="{C06E43CC-CC04-C147-C654-274D20F2E6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046" y="517585"/>
            <a:ext cx="6997404" cy="6193766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2AE683-D7CD-D0BE-1B86-C6F42991295D}"/>
              </a:ext>
            </a:extLst>
          </p:cNvPr>
          <p:cNvSpPr txBox="1"/>
          <p:nvPr/>
        </p:nvSpPr>
        <p:spPr>
          <a:xfrm>
            <a:off x="7458635" y="4625788"/>
            <a:ext cx="47333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 Escalier Typique de Montmartre</a:t>
            </a:r>
          </a:p>
        </p:txBody>
      </p:sp>
    </p:spTree>
    <p:extLst>
      <p:ext uri="{BB962C8B-B14F-4D97-AF65-F5344CB8AC3E}">
        <p14:creationId xmlns:p14="http://schemas.microsoft.com/office/powerpoint/2010/main" val="259983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bus, herbe&#10;&#10;Description générée automatiquement">
            <a:extLst>
              <a:ext uri="{FF2B5EF4-FFF2-40B4-BE49-F238E27FC236}">
                <a16:creationId xmlns:a16="http://schemas.microsoft.com/office/drawing/2014/main" id="{2E6ABDD1-5AA8-6ECA-67FC-063C0BEB794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37881"/>
            <a:ext cx="11548534" cy="5998385"/>
          </a:xfrm>
          <a:prstGeom prst="rect">
            <a:avLst/>
          </a:prstGeom>
          <a:ln w="41275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E32EDC-A912-CA62-BBE9-AC33FB7E93C0}"/>
              </a:ext>
            </a:extLst>
          </p:cNvPr>
          <p:cNvSpPr txBox="1"/>
          <p:nvPr/>
        </p:nvSpPr>
        <p:spPr>
          <a:xfrm>
            <a:off x="5074024" y="76216"/>
            <a:ext cx="7117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Funiculaire</a:t>
            </a:r>
          </a:p>
        </p:txBody>
      </p:sp>
    </p:spTree>
    <p:extLst>
      <p:ext uri="{BB962C8B-B14F-4D97-AF65-F5344CB8AC3E}">
        <p14:creationId xmlns:p14="http://schemas.microsoft.com/office/powerpoint/2010/main" val="25132751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route, extérieur, bus&#10;&#10;Description générée automatiquement">
            <a:extLst>
              <a:ext uri="{FF2B5EF4-FFF2-40B4-BE49-F238E27FC236}">
                <a16:creationId xmlns:a16="http://schemas.microsoft.com/office/drawing/2014/main" id="{E601187B-DC7B-E53B-53F2-DEC295BE8B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8165" y="484094"/>
            <a:ext cx="9735670" cy="6221506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207991-FC69-E5DD-AA02-47CD45F0D838}"/>
              </a:ext>
            </a:extLst>
          </p:cNvPr>
          <p:cNvSpPr txBox="1"/>
          <p:nvPr/>
        </p:nvSpPr>
        <p:spPr>
          <a:xfrm>
            <a:off x="3186952" y="35859"/>
            <a:ext cx="6042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Bus 40 Anciennement  </a:t>
            </a:r>
            <a:r>
              <a:rPr lang="fr-FR" sz="2400" b="1" dirty="0" err="1">
                <a:solidFill>
                  <a:schemeClr val="bg1"/>
                </a:solidFill>
              </a:rPr>
              <a:t>Montmartrobus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186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terrain, extérieur, arbre, passage&#10;&#10;Description générée automatiquement">
            <a:extLst>
              <a:ext uri="{FF2B5EF4-FFF2-40B4-BE49-F238E27FC236}">
                <a16:creationId xmlns:a16="http://schemas.microsoft.com/office/drawing/2014/main" id="{011C4175-0AA1-625E-00B2-EEE2E0333D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447" y="448234"/>
            <a:ext cx="11403106" cy="6096001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AD5AC1-936C-08E5-8254-82BAC955D025}"/>
              </a:ext>
            </a:extLst>
          </p:cNvPr>
          <p:cNvSpPr txBox="1"/>
          <p:nvPr/>
        </p:nvSpPr>
        <p:spPr>
          <a:xfrm>
            <a:off x="3890682" y="-13431"/>
            <a:ext cx="6902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petit Train de Montmartre</a:t>
            </a:r>
          </a:p>
        </p:txBody>
      </p:sp>
    </p:spTree>
    <p:extLst>
      <p:ext uri="{BB962C8B-B14F-4D97-AF65-F5344CB8AC3E}">
        <p14:creationId xmlns:p14="http://schemas.microsoft.com/office/powerpoint/2010/main" val="39079768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herbe, extérieur, champ, plante&#10;&#10;Description générée automatiquement">
            <a:extLst>
              <a:ext uri="{FF2B5EF4-FFF2-40B4-BE49-F238E27FC236}">
                <a16:creationId xmlns:a16="http://schemas.microsoft.com/office/drawing/2014/main" id="{AF6CA967-0E33-A60B-331C-193F949A7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2728" y="519952"/>
            <a:ext cx="11618259" cy="6042213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0C394E-D17B-1C5E-0586-F4A1140F5C89}"/>
              </a:ext>
            </a:extLst>
          </p:cNvPr>
          <p:cNvSpPr txBox="1"/>
          <p:nvPr/>
        </p:nvSpPr>
        <p:spPr>
          <a:xfrm>
            <a:off x="753033" y="5731168"/>
            <a:ext cx="121889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Sur La plaine de Montmartre  Vers &lt;  1848 &gt; Théodore Rousseau musée Thyssen </a:t>
            </a:r>
            <a:r>
              <a:rPr lang="fr-FR" sz="2400" b="1" dirty="0" err="1">
                <a:solidFill>
                  <a:schemeClr val="bg1"/>
                </a:solidFill>
              </a:rPr>
              <a:t>Bornemisza</a:t>
            </a:r>
            <a:r>
              <a:rPr lang="fr-FR" sz="2400" b="1" dirty="0">
                <a:solidFill>
                  <a:schemeClr val="bg1"/>
                </a:solidFill>
              </a:rPr>
              <a:t> (Madrid )</a:t>
            </a:r>
          </a:p>
        </p:txBody>
      </p:sp>
    </p:spTree>
    <p:extLst>
      <p:ext uri="{BB962C8B-B14F-4D97-AF65-F5344CB8AC3E}">
        <p14:creationId xmlns:p14="http://schemas.microsoft.com/office/powerpoint/2010/main" val="3293258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, bâtiment agricole, saleté&#10;&#10;Description générée automatiquement">
            <a:extLst>
              <a:ext uri="{FF2B5EF4-FFF2-40B4-BE49-F238E27FC236}">
                <a16:creationId xmlns:a16="http://schemas.microsoft.com/office/drawing/2014/main" id="{955CAC54-8FCD-C2DF-0D64-EC537A9391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376" y="478410"/>
            <a:ext cx="11367248" cy="6047896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5BEBDC-B80E-3C5E-E028-3A60A23445E6}"/>
              </a:ext>
            </a:extLst>
          </p:cNvPr>
          <p:cNvSpPr txBox="1"/>
          <p:nvPr/>
        </p:nvSpPr>
        <p:spPr>
          <a:xfrm>
            <a:off x="645460" y="5695309"/>
            <a:ext cx="12407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de Montmartre  &lt; 1850 &gt; Johan Barthod Jongkind  musée </a:t>
            </a:r>
            <a:r>
              <a:rPr lang="fr-FR" sz="2400" b="1" dirty="0" err="1">
                <a:solidFill>
                  <a:schemeClr val="bg1"/>
                </a:solidFill>
              </a:rPr>
              <a:t>Boijmans</a:t>
            </a:r>
            <a:r>
              <a:rPr lang="fr-FR" sz="2400" b="1" dirty="0">
                <a:solidFill>
                  <a:schemeClr val="bg1"/>
                </a:solidFill>
              </a:rPr>
              <a:t> Van </a:t>
            </a:r>
            <a:r>
              <a:rPr lang="fr-FR" sz="2400" b="1" dirty="0" err="1">
                <a:solidFill>
                  <a:schemeClr val="bg1"/>
                </a:solidFill>
              </a:rPr>
              <a:t>Beuningen</a:t>
            </a:r>
            <a:r>
              <a:rPr lang="fr-FR" sz="2400" b="1" dirty="0">
                <a:solidFill>
                  <a:schemeClr val="bg1"/>
                </a:solidFill>
              </a:rPr>
              <a:t>  Rotterdam Pays bas</a:t>
            </a:r>
          </a:p>
        </p:txBody>
      </p:sp>
    </p:spTree>
    <p:extLst>
      <p:ext uri="{BB962C8B-B14F-4D97-AF65-F5344CB8AC3E}">
        <p14:creationId xmlns:p14="http://schemas.microsoft.com/office/powerpoint/2010/main" val="27320702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hamp, arbre&#10;&#10;Description générée automatiquement">
            <a:extLst>
              <a:ext uri="{FF2B5EF4-FFF2-40B4-BE49-F238E27FC236}">
                <a16:creationId xmlns:a16="http://schemas.microsoft.com/office/drawing/2014/main" id="{A83D65D4-0693-4B18-837D-CE7949E50C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953" y="304802"/>
            <a:ext cx="11116235" cy="6239433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993B9D-D4D5-74D2-DD6E-4150D6E1F730}"/>
              </a:ext>
            </a:extLst>
          </p:cNvPr>
          <p:cNvSpPr txBox="1"/>
          <p:nvPr/>
        </p:nvSpPr>
        <p:spPr>
          <a:xfrm>
            <a:off x="860612" y="5722201"/>
            <a:ext cx="111162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Alfred Sisley Vue De Montmartre depuis la Cité des Fleurs Aux Batignolles  &lt; 1869 &gt;Musée Grenoble </a:t>
            </a:r>
          </a:p>
        </p:txBody>
      </p:sp>
    </p:spTree>
    <p:extLst>
      <p:ext uri="{BB962C8B-B14F-4D97-AF65-F5344CB8AC3E}">
        <p14:creationId xmlns:p14="http://schemas.microsoft.com/office/powerpoint/2010/main" val="2102508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7F6667E9-A088-0FD3-4957-420E8F93373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9623" y="345141"/>
            <a:ext cx="11492753" cy="6167717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198AA8-8F1E-715C-317A-98F23647A824}"/>
              </a:ext>
            </a:extLst>
          </p:cNvPr>
          <p:cNvSpPr txBox="1"/>
          <p:nvPr/>
        </p:nvSpPr>
        <p:spPr>
          <a:xfrm>
            <a:off x="573741" y="5681861"/>
            <a:ext cx="112686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Vincent Van Gogh La Colline de Montmartre  ou Vue De Montmartre  et de ses Moulins  &lt; 1886 &gt; Musée </a:t>
            </a:r>
            <a:r>
              <a:rPr lang="fr-FR" sz="2400" b="1" dirty="0" err="1">
                <a:solidFill>
                  <a:schemeClr val="bg1"/>
                </a:solidFill>
              </a:rPr>
              <a:t>Kröller</a:t>
            </a:r>
            <a:r>
              <a:rPr lang="fr-FR" sz="2400" b="1" dirty="0">
                <a:solidFill>
                  <a:schemeClr val="bg1"/>
                </a:solidFill>
              </a:rPr>
              <a:t> Müller</a:t>
            </a:r>
          </a:p>
        </p:txBody>
      </p:sp>
    </p:spTree>
    <p:extLst>
      <p:ext uri="{BB962C8B-B14F-4D97-AF65-F5344CB8AC3E}">
        <p14:creationId xmlns:p14="http://schemas.microsoft.com/office/powerpoint/2010/main" val="1923549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extérieur, bâtiment&#10;&#10;Description générée automatiquement">
            <a:extLst>
              <a:ext uri="{FF2B5EF4-FFF2-40B4-BE49-F238E27FC236}">
                <a16:creationId xmlns:a16="http://schemas.microsoft.com/office/drawing/2014/main" id="{0E26EADC-D3B9-808E-3C78-67414944C9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0894" y="555811"/>
            <a:ext cx="9090212" cy="6096000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8879CF-9203-0E34-4A52-C26EE2BB3152}"/>
              </a:ext>
            </a:extLst>
          </p:cNvPr>
          <p:cNvSpPr txBox="1"/>
          <p:nvPr/>
        </p:nvSpPr>
        <p:spPr>
          <a:xfrm>
            <a:off x="3316942" y="0"/>
            <a:ext cx="9269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Basilique  Du Sacré Cœur de Montmartre</a:t>
            </a:r>
          </a:p>
        </p:txBody>
      </p:sp>
    </p:spTree>
    <p:extLst>
      <p:ext uri="{BB962C8B-B14F-4D97-AF65-F5344CB8AC3E}">
        <p14:creationId xmlns:p14="http://schemas.microsoft.com/office/powerpoint/2010/main" val="38189301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ulin à vent, objet d’extérieur&#10;&#10;Description générée automatiquement">
            <a:extLst>
              <a:ext uri="{FF2B5EF4-FFF2-40B4-BE49-F238E27FC236}">
                <a16:creationId xmlns:a16="http://schemas.microsoft.com/office/drawing/2014/main" id="{C53E4240-8E9E-3DB7-D6EC-92A897374D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660" y="255493"/>
            <a:ext cx="5755340" cy="6347013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7D354B-08EC-AE5F-B85A-37D3461C66FB}"/>
              </a:ext>
            </a:extLst>
          </p:cNvPr>
          <p:cNvSpPr txBox="1"/>
          <p:nvPr/>
        </p:nvSpPr>
        <p:spPr>
          <a:xfrm>
            <a:off x="6526305" y="5217458"/>
            <a:ext cx="50023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Moulin Rouge</a:t>
            </a:r>
          </a:p>
        </p:txBody>
      </p:sp>
    </p:spTree>
    <p:extLst>
      <p:ext uri="{BB962C8B-B14F-4D97-AF65-F5344CB8AC3E}">
        <p14:creationId xmlns:p14="http://schemas.microsoft.com/office/powerpoint/2010/main" val="2317609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brique&#10;&#10;Description générée automatiquement">
            <a:extLst>
              <a:ext uri="{FF2B5EF4-FFF2-40B4-BE49-F238E27FC236}">
                <a16:creationId xmlns:a16="http://schemas.microsoft.com/office/drawing/2014/main" id="{CBAC2778-DE2C-19F3-9FC7-9D3220F992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659" y="291353"/>
            <a:ext cx="7225553" cy="6275293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975BF1-BF94-4282-4B68-6F5E11F60D80}"/>
              </a:ext>
            </a:extLst>
          </p:cNvPr>
          <p:cNvSpPr txBox="1"/>
          <p:nvPr/>
        </p:nvSpPr>
        <p:spPr>
          <a:xfrm>
            <a:off x="7727576" y="4513712"/>
            <a:ext cx="426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Maison De Dalida</a:t>
            </a:r>
          </a:p>
        </p:txBody>
      </p:sp>
    </p:spTree>
    <p:extLst>
      <p:ext uri="{BB962C8B-B14F-4D97-AF65-F5344CB8AC3E}">
        <p14:creationId xmlns:p14="http://schemas.microsoft.com/office/powerpoint/2010/main" val="4090236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ciel, plante&#10;&#10;Description générée automatiquement">
            <a:extLst>
              <a:ext uri="{FF2B5EF4-FFF2-40B4-BE49-F238E27FC236}">
                <a16:creationId xmlns:a16="http://schemas.microsoft.com/office/drawing/2014/main" id="{DB342239-647D-A610-8E33-6D8658637A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882" y="430306"/>
            <a:ext cx="11277600" cy="6131859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B924FB-EC6A-8185-33E1-57E7BFB45CB1}"/>
              </a:ext>
            </a:extLst>
          </p:cNvPr>
          <p:cNvSpPr txBox="1"/>
          <p:nvPr/>
        </p:nvSpPr>
        <p:spPr>
          <a:xfrm>
            <a:off x="4518212" y="-31359"/>
            <a:ext cx="85164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Vigne De Montmartre </a:t>
            </a:r>
          </a:p>
        </p:txBody>
      </p:sp>
    </p:spTree>
    <p:extLst>
      <p:ext uri="{BB962C8B-B14F-4D97-AF65-F5344CB8AC3E}">
        <p14:creationId xmlns:p14="http://schemas.microsoft.com/office/powerpoint/2010/main" val="34198945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bâtiment, extérieur, rouge&#10;&#10;Description générée automatiquement">
            <a:extLst>
              <a:ext uri="{FF2B5EF4-FFF2-40B4-BE49-F238E27FC236}">
                <a16:creationId xmlns:a16="http://schemas.microsoft.com/office/drawing/2014/main" id="{2A6BF440-C393-CE22-8F1D-5AD9F1F963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166" y="412376"/>
            <a:ext cx="11241740" cy="6167718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CF74055-414E-1F7F-D728-E7E6893F3550}"/>
              </a:ext>
            </a:extLst>
          </p:cNvPr>
          <p:cNvSpPr txBox="1"/>
          <p:nvPr/>
        </p:nvSpPr>
        <p:spPr>
          <a:xfrm>
            <a:off x="4482353" y="0"/>
            <a:ext cx="6902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Café des deux Moulins</a:t>
            </a:r>
          </a:p>
        </p:txBody>
      </p:sp>
    </p:spTree>
    <p:extLst>
      <p:ext uri="{BB962C8B-B14F-4D97-AF65-F5344CB8AC3E}">
        <p14:creationId xmlns:p14="http://schemas.microsoft.com/office/powerpoint/2010/main" val="27738968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herbe, bâtiment&#10;&#10;Description générée automatiquement">
            <a:extLst>
              <a:ext uri="{FF2B5EF4-FFF2-40B4-BE49-F238E27FC236}">
                <a16:creationId xmlns:a16="http://schemas.microsoft.com/office/drawing/2014/main" id="{906CB576-5A0D-727A-ADD3-ACC1C58356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34837"/>
            <a:ext cx="11548534" cy="6001429"/>
          </a:xfrm>
          <a:prstGeom prst="rect">
            <a:avLst/>
          </a:prstGeom>
          <a:ln w="41275" cmpd="dbl">
            <a:solidFill>
              <a:schemeClr val="tx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9B4E217-F71E-5F17-3F82-1BC681FFFA45}"/>
              </a:ext>
            </a:extLst>
          </p:cNvPr>
          <p:cNvSpPr txBox="1"/>
          <p:nvPr/>
        </p:nvSpPr>
        <p:spPr>
          <a:xfrm>
            <a:off x="3217333" y="0"/>
            <a:ext cx="721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musée  de Montmartre  rue Cortot</a:t>
            </a:r>
          </a:p>
        </p:txBody>
      </p:sp>
    </p:spTree>
    <p:extLst>
      <p:ext uri="{BB962C8B-B14F-4D97-AF65-F5344CB8AC3E}">
        <p14:creationId xmlns:p14="http://schemas.microsoft.com/office/powerpoint/2010/main" val="33117066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rue, vieux&#10;&#10;Description générée automatiquement">
            <a:extLst>
              <a:ext uri="{FF2B5EF4-FFF2-40B4-BE49-F238E27FC236}">
                <a16:creationId xmlns:a16="http://schemas.microsoft.com/office/drawing/2014/main" id="{F13EF6CC-2248-AD32-93C9-5DF9AB3221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013" y="304800"/>
            <a:ext cx="7386916" cy="6347011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670144-ED83-E095-C959-4ADB93400664}"/>
              </a:ext>
            </a:extLst>
          </p:cNvPr>
          <p:cNvSpPr txBox="1"/>
          <p:nvPr/>
        </p:nvSpPr>
        <p:spPr>
          <a:xfrm>
            <a:off x="8074213" y="4826000"/>
            <a:ext cx="4117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Rue de L’Abreuvoir</a:t>
            </a:r>
          </a:p>
        </p:txBody>
      </p:sp>
    </p:spTree>
    <p:extLst>
      <p:ext uri="{BB962C8B-B14F-4D97-AF65-F5344CB8AC3E}">
        <p14:creationId xmlns:p14="http://schemas.microsoft.com/office/powerpoint/2010/main" val="1663843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xtérieur, terrain, gens&#10;&#10;Description générée automatiquement">
            <a:extLst>
              <a:ext uri="{FF2B5EF4-FFF2-40B4-BE49-F238E27FC236}">
                <a16:creationId xmlns:a16="http://schemas.microsoft.com/office/drawing/2014/main" id="{893F7115-7D74-34FA-EFDB-284ABD9A2E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37881"/>
            <a:ext cx="11548534" cy="5998385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B28276-A338-D853-8D98-71926F61B6F3}"/>
              </a:ext>
            </a:extLst>
          </p:cNvPr>
          <p:cNvSpPr txBox="1"/>
          <p:nvPr/>
        </p:nvSpPr>
        <p:spPr>
          <a:xfrm>
            <a:off x="2421466" y="0"/>
            <a:ext cx="86021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Peintres et les portraitistes  de la Place Du Tertre </a:t>
            </a:r>
          </a:p>
        </p:txBody>
      </p:sp>
    </p:spTree>
    <p:extLst>
      <p:ext uri="{BB962C8B-B14F-4D97-AF65-F5344CB8AC3E}">
        <p14:creationId xmlns:p14="http://schemas.microsoft.com/office/powerpoint/2010/main" val="5136628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arbre, maison&#10;&#10;Description générée automatiquement">
            <a:extLst>
              <a:ext uri="{FF2B5EF4-FFF2-40B4-BE49-F238E27FC236}">
                <a16:creationId xmlns:a16="http://schemas.microsoft.com/office/drawing/2014/main" id="{6E962412-EA25-5432-6E48-272702236EE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2024" y="484094"/>
            <a:ext cx="11187952" cy="6096000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3B6E47-DEC6-BBE3-9FD6-44715C4BCDD6}"/>
              </a:ext>
            </a:extLst>
          </p:cNvPr>
          <p:cNvSpPr txBox="1"/>
          <p:nvPr/>
        </p:nvSpPr>
        <p:spPr>
          <a:xfrm>
            <a:off x="2726266" y="1254"/>
            <a:ext cx="792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Au Lapin Agile Cabaret situé  Rue Des Saules</a:t>
            </a:r>
          </a:p>
        </p:txBody>
      </p:sp>
    </p:spTree>
    <p:extLst>
      <p:ext uri="{BB962C8B-B14F-4D97-AF65-F5344CB8AC3E}">
        <p14:creationId xmlns:p14="http://schemas.microsoft.com/office/powerpoint/2010/main" val="247921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gens, groupe&#10;&#10;Description générée automatiquement">
            <a:extLst>
              <a:ext uri="{FF2B5EF4-FFF2-40B4-BE49-F238E27FC236}">
                <a16:creationId xmlns:a16="http://schemas.microsoft.com/office/drawing/2014/main" id="{321F6A8B-B095-0D16-99AA-FCBC8FBE2E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012" y="215153"/>
            <a:ext cx="6777317" cy="6418729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44BF3D-3AF9-0432-2059-02644BE38A02}"/>
              </a:ext>
            </a:extLst>
          </p:cNvPr>
          <p:cNvSpPr txBox="1"/>
          <p:nvPr/>
        </p:nvSpPr>
        <p:spPr>
          <a:xfrm>
            <a:off x="7247467" y="5130800"/>
            <a:ext cx="386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Moulin de la Galette à l’Angle De la Rue Lepic  et de la Rue Girardon</a:t>
            </a:r>
          </a:p>
        </p:txBody>
      </p:sp>
    </p:spTree>
    <p:extLst>
      <p:ext uri="{BB962C8B-B14F-4D97-AF65-F5344CB8AC3E}">
        <p14:creationId xmlns:p14="http://schemas.microsoft.com/office/powerpoint/2010/main" val="3023625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 4" descr="Une image contenant arbre, extérieur&#10;&#10;Description générée automatiquement">
            <a:extLst>
              <a:ext uri="{FF2B5EF4-FFF2-40B4-BE49-F238E27FC236}">
                <a16:creationId xmlns:a16="http://schemas.microsoft.com/office/drawing/2014/main" id="{F6A0C6F3-58E9-84E9-7E28-0E6A34A357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067" y="440267"/>
            <a:ext cx="11243733" cy="6180665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1D036C7-2AD1-7D67-01E4-7E6BA35D1665}"/>
              </a:ext>
            </a:extLst>
          </p:cNvPr>
          <p:cNvSpPr txBox="1"/>
          <p:nvPr/>
        </p:nvSpPr>
        <p:spPr>
          <a:xfrm>
            <a:off x="1761066" y="6235"/>
            <a:ext cx="939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Bateau  Lavoir Célèbre cité d’Artistes située  place Emile Goudeau</a:t>
            </a:r>
          </a:p>
        </p:txBody>
      </p:sp>
    </p:spTree>
    <p:extLst>
      <p:ext uri="{BB962C8B-B14F-4D97-AF65-F5344CB8AC3E}">
        <p14:creationId xmlns:p14="http://schemas.microsoft.com/office/powerpoint/2010/main" val="2156789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gens, manège&#10;&#10;Description générée automatiquement">
            <a:extLst>
              <a:ext uri="{FF2B5EF4-FFF2-40B4-BE49-F238E27FC236}">
                <a16:creationId xmlns:a16="http://schemas.microsoft.com/office/drawing/2014/main" id="{03B88E8E-1933-8E80-BF01-5E769931EC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9506" y="609601"/>
            <a:ext cx="8892987" cy="6078070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E09D29-79F7-92D2-B728-1D596E485A02}"/>
              </a:ext>
            </a:extLst>
          </p:cNvPr>
          <p:cNvSpPr txBox="1"/>
          <p:nvPr/>
        </p:nvSpPr>
        <p:spPr>
          <a:xfrm>
            <a:off x="5239373" y="147936"/>
            <a:ext cx="966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Montmartre</a:t>
            </a:r>
          </a:p>
        </p:txBody>
      </p:sp>
    </p:spTree>
    <p:extLst>
      <p:ext uri="{BB962C8B-B14F-4D97-AF65-F5344CB8AC3E}">
        <p14:creationId xmlns:p14="http://schemas.microsoft.com/office/powerpoint/2010/main" val="25135463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marché&#10;&#10;Description générée automatiquement">
            <a:extLst>
              <a:ext uri="{FF2B5EF4-FFF2-40B4-BE49-F238E27FC236}">
                <a16:creationId xmlns:a16="http://schemas.microsoft.com/office/drawing/2014/main" id="{E5ACC95E-C1B7-3DD3-9076-528618BA59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953" y="484094"/>
            <a:ext cx="11170023" cy="6167718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988B7B-5D10-9701-DE29-DBF1C8DD9178}"/>
              </a:ext>
            </a:extLst>
          </p:cNvPr>
          <p:cNvSpPr txBox="1"/>
          <p:nvPr/>
        </p:nvSpPr>
        <p:spPr>
          <a:xfrm>
            <a:off x="3674534" y="-24645"/>
            <a:ext cx="538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1 Place du Tertre à Montmartre</a:t>
            </a:r>
          </a:p>
        </p:txBody>
      </p:sp>
    </p:spTree>
    <p:extLst>
      <p:ext uri="{BB962C8B-B14F-4D97-AF65-F5344CB8AC3E}">
        <p14:creationId xmlns:p14="http://schemas.microsoft.com/office/powerpoint/2010/main" val="19734061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plante, ligné&#10;&#10;Description générée automatiquement">
            <a:extLst>
              <a:ext uri="{FF2B5EF4-FFF2-40B4-BE49-F238E27FC236}">
                <a16:creationId xmlns:a16="http://schemas.microsoft.com/office/drawing/2014/main" id="{7FF02B8B-9AC5-AA0E-F4F1-04438B88AF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73741"/>
            <a:ext cx="11548534" cy="5962526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774852-1988-0F7C-ECAA-EFBB52583C3C}"/>
              </a:ext>
            </a:extLst>
          </p:cNvPr>
          <p:cNvSpPr txBox="1"/>
          <p:nvPr/>
        </p:nvSpPr>
        <p:spPr>
          <a:xfrm>
            <a:off x="3386666" y="112076"/>
            <a:ext cx="7399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Allée  des Brouillards et son Château </a:t>
            </a:r>
          </a:p>
        </p:txBody>
      </p:sp>
    </p:spTree>
    <p:extLst>
      <p:ext uri="{BB962C8B-B14F-4D97-AF65-F5344CB8AC3E}">
        <p14:creationId xmlns:p14="http://schemas.microsoft.com/office/powerpoint/2010/main" val="6333487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arbre, jour&#10;&#10;Description générée automatiquement">
            <a:extLst>
              <a:ext uri="{FF2B5EF4-FFF2-40B4-BE49-F238E27FC236}">
                <a16:creationId xmlns:a16="http://schemas.microsoft.com/office/drawing/2014/main" id="{A97CC1CF-681D-4123-38EF-032E9B54B8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91671"/>
            <a:ext cx="11548534" cy="5944596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49433F-CAB1-419E-B549-C0541F45E457}"/>
              </a:ext>
            </a:extLst>
          </p:cNvPr>
          <p:cNvSpPr txBox="1"/>
          <p:nvPr/>
        </p:nvSpPr>
        <p:spPr>
          <a:xfrm>
            <a:off x="4639733" y="90900"/>
            <a:ext cx="6942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Vigne De Montmartre</a:t>
            </a:r>
          </a:p>
        </p:txBody>
      </p:sp>
    </p:spTree>
    <p:extLst>
      <p:ext uri="{BB962C8B-B14F-4D97-AF65-F5344CB8AC3E}">
        <p14:creationId xmlns:p14="http://schemas.microsoft.com/office/powerpoint/2010/main" val="19518265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bâtiment gouvernemental&#10;&#10;Description générée automatiquement">
            <a:extLst>
              <a:ext uri="{FF2B5EF4-FFF2-40B4-BE49-F238E27FC236}">
                <a16:creationId xmlns:a16="http://schemas.microsoft.com/office/drawing/2014/main" id="{FD6C2388-9678-460D-B4DB-63859EBF7F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555811"/>
            <a:ext cx="11548534" cy="5980455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78DE4A-FD86-6CEB-8B3B-2F4A47E60121}"/>
              </a:ext>
            </a:extLst>
          </p:cNvPr>
          <p:cNvSpPr txBox="1"/>
          <p:nvPr/>
        </p:nvSpPr>
        <p:spPr>
          <a:xfrm>
            <a:off x="3522133" y="128013"/>
            <a:ext cx="599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Musée de Montmartre et Jardin Renoir</a:t>
            </a:r>
          </a:p>
        </p:txBody>
      </p:sp>
    </p:spTree>
    <p:extLst>
      <p:ext uri="{BB962C8B-B14F-4D97-AF65-F5344CB8AC3E}">
        <p14:creationId xmlns:p14="http://schemas.microsoft.com/office/powerpoint/2010/main" val="29301771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personne&#10;&#10;Description générée automatiquement">
            <a:extLst>
              <a:ext uri="{FF2B5EF4-FFF2-40B4-BE49-F238E27FC236}">
                <a16:creationId xmlns:a16="http://schemas.microsoft.com/office/drawing/2014/main" id="{D9B8E620-C3EC-D4AF-C479-B066E0B25E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91671"/>
            <a:ext cx="11548534" cy="5944596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A5D01B9-481A-3F39-E1ED-49FAE2B5C1D2}"/>
              </a:ext>
            </a:extLst>
          </p:cNvPr>
          <p:cNvSpPr txBox="1"/>
          <p:nvPr/>
        </p:nvSpPr>
        <p:spPr>
          <a:xfrm>
            <a:off x="5080000" y="79206"/>
            <a:ext cx="695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Place Du Tertre</a:t>
            </a:r>
          </a:p>
        </p:txBody>
      </p:sp>
    </p:spTree>
    <p:extLst>
      <p:ext uri="{BB962C8B-B14F-4D97-AF65-F5344CB8AC3E}">
        <p14:creationId xmlns:p14="http://schemas.microsoft.com/office/powerpoint/2010/main" val="10315100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, rue, cité&#10;&#10;Description générée automatiquement">
            <a:extLst>
              <a:ext uri="{FF2B5EF4-FFF2-40B4-BE49-F238E27FC236}">
                <a16:creationId xmlns:a16="http://schemas.microsoft.com/office/drawing/2014/main" id="{9349ACC4-53F0-EAA3-25EE-38C988FEF8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19953"/>
            <a:ext cx="11548534" cy="6016314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EC20642-BCD5-D59D-22CC-70A07A5A2BDC}"/>
              </a:ext>
            </a:extLst>
          </p:cNvPr>
          <p:cNvSpPr txBox="1"/>
          <p:nvPr/>
        </p:nvSpPr>
        <p:spPr>
          <a:xfrm>
            <a:off x="4199467" y="29144"/>
            <a:ext cx="7467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Butte Montmartre</a:t>
            </a:r>
          </a:p>
        </p:txBody>
      </p:sp>
    </p:spTree>
    <p:extLst>
      <p:ext uri="{BB962C8B-B14F-4D97-AF65-F5344CB8AC3E}">
        <p14:creationId xmlns:p14="http://schemas.microsoft.com/office/powerpoint/2010/main" val="13061993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arbre, extérieur, terrain&#10;&#10;Description générée automatiquement">
            <a:extLst>
              <a:ext uri="{FF2B5EF4-FFF2-40B4-BE49-F238E27FC236}">
                <a16:creationId xmlns:a16="http://schemas.microsoft.com/office/drawing/2014/main" id="{DD53A922-7797-799E-6C78-1FEB2039E3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447" y="558800"/>
            <a:ext cx="11456894" cy="6057153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18AB2A-EABB-29FE-05E8-3F66B6A78B46}"/>
              </a:ext>
            </a:extLst>
          </p:cNvPr>
          <p:cNvSpPr txBox="1"/>
          <p:nvPr/>
        </p:nvSpPr>
        <p:spPr>
          <a:xfrm>
            <a:off x="4834466" y="48568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Place Du tertre </a:t>
            </a:r>
          </a:p>
        </p:txBody>
      </p:sp>
    </p:spTree>
    <p:extLst>
      <p:ext uri="{BB962C8B-B14F-4D97-AF65-F5344CB8AC3E}">
        <p14:creationId xmlns:p14="http://schemas.microsoft.com/office/powerpoint/2010/main" val="733792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267</Words>
  <Application>Microsoft Office PowerPoint</Application>
  <PresentationFormat>Grand écran</PresentationFormat>
  <Paragraphs>30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13</cp:revision>
  <dcterms:created xsi:type="dcterms:W3CDTF">2022-06-26T11:41:41Z</dcterms:created>
  <dcterms:modified xsi:type="dcterms:W3CDTF">2022-08-10T12:11:11Z</dcterms:modified>
</cp:coreProperties>
</file>