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8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6.wav"/><Relationship Id="rId18" Type="http://schemas.openxmlformats.org/officeDocument/2006/relationships/image" Target="../media/image9.png"/><Relationship Id="rId3" Type="http://schemas.openxmlformats.org/officeDocument/2006/relationships/image" Target="../media/image1.jpeg"/><Relationship Id="rId21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image" Target="../media/image10.png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2EC0958-10C8-EFEA-1138-7595EE4D5E6C}"/>
              </a:ext>
            </a:extLst>
          </p:cNvPr>
          <p:cNvSpPr/>
          <p:nvPr/>
        </p:nvSpPr>
        <p:spPr>
          <a:xfrm>
            <a:off x="0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23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375D4F1-EE0E-FC71-5C4D-582CC80555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552" y="988248"/>
            <a:ext cx="3888432" cy="4586763"/>
          </a:xfrm>
          <a:prstGeom prst="rect">
            <a:avLst/>
          </a:prstGeom>
        </p:spPr>
      </p:pic>
      <p:sp>
        <p:nvSpPr>
          <p:cNvPr id="21" name="Text Box 47">
            <a:extLst>
              <a:ext uri="{FF2B5EF4-FFF2-40B4-BE49-F238E27FC236}">
                <a16:creationId xmlns:a16="http://schemas.microsoft.com/office/drawing/2014/main" id="{6CC24AEB-52A4-A8B5-558C-9DB5C74B55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9583" y="1647558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Nice day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22" name="Picture 55">
            <a:hlinkClick r:id="" action="ppaction://noaction">
              <a:snd r:embed="rId2" name="Looking back.wav"/>
            </a:hlinkClick>
            <a:extLst>
              <a:ext uri="{FF2B5EF4-FFF2-40B4-BE49-F238E27FC236}">
                <a16:creationId xmlns:a16="http://schemas.microsoft.com/office/drawing/2014/main" id="{23115D94-B6DA-9CD9-DC54-92DB52A710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988" y="5082775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>
              <a:snd r:embed="rId9" name="Nice day.wav"/>
            </a:hlinkClick>
            <a:extLst>
              <a:ext uri="{FF2B5EF4-FFF2-40B4-BE49-F238E27FC236}">
                <a16:creationId xmlns:a16="http://schemas.microsoft.com/office/drawing/2014/main" id="{94871316-4355-D35C-9209-E68C5330378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1670822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>
              <a:snd r:embed="rId10" name="Monica.wav"/>
            </a:hlinkClick>
            <a:extLst>
              <a:ext uri="{FF2B5EF4-FFF2-40B4-BE49-F238E27FC236}">
                <a16:creationId xmlns:a16="http://schemas.microsoft.com/office/drawing/2014/main" id="{007B1188-3460-A3AE-66BD-3FFD50AD41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16145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5">
            <a:hlinkClick r:id="" action="ppaction://noaction">
              <a:snd r:embed="rId11" name="Matey.wav"/>
            </a:hlinkClick>
            <a:extLst>
              <a:ext uri="{FF2B5EF4-FFF2-40B4-BE49-F238E27FC236}">
                <a16:creationId xmlns:a16="http://schemas.microsoft.com/office/drawing/2014/main" id="{1415AEBF-9DC8-F8C3-23D9-D7A2924BF0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18059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55">
            <a:hlinkClick r:id="" action="ppaction://noaction">
              <a:snd r:embed="rId12" name="Meditation.wav"/>
            </a:hlinkClick>
            <a:extLst>
              <a:ext uri="{FF2B5EF4-FFF2-40B4-BE49-F238E27FC236}">
                <a16:creationId xmlns:a16="http://schemas.microsoft.com/office/drawing/2014/main" id="{B078F8DD-5CEF-26A5-5503-5C601F2343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668352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5">
            <a:hlinkClick r:id="" action="ppaction://noaction">
              <a:snd r:embed="rId13" name="Only with you.wav"/>
            </a:hlinkClick>
            <a:extLst>
              <a:ext uri="{FF2B5EF4-FFF2-40B4-BE49-F238E27FC236}">
                <a16:creationId xmlns:a16="http://schemas.microsoft.com/office/drawing/2014/main" id="{23AEAC36-DC1E-6A2C-A3E2-B856B45EBB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638961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55">
            <a:hlinkClick r:id="" action="ppaction://noaction">
              <a:snd r:embed="rId14" name="Reunion.wav"/>
            </a:hlinkClick>
            <a:extLst>
              <a:ext uri="{FF2B5EF4-FFF2-40B4-BE49-F238E27FC236}">
                <a16:creationId xmlns:a16="http://schemas.microsoft.com/office/drawing/2014/main" id="{A19F2185-32AD-AEB3-930A-A6FBB1DE3E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4129088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55">
            <a:hlinkClick r:id="" action="ppaction://noaction">
              <a:snd r:embed="rId15" name="Song for you.wav"/>
            </a:hlinkClick>
            <a:extLst>
              <a:ext uri="{FF2B5EF4-FFF2-40B4-BE49-F238E27FC236}">
                <a16:creationId xmlns:a16="http://schemas.microsoft.com/office/drawing/2014/main" id="{A3BC4AE5-D0AF-057A-ABA2-140F44EA4C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988" y="4602174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 Box 47">
            <a:extLst>
              <a:ext uri="{FF2B5EF4-FFF2-40B4-BE49-F238E27FC236}">
                <a16:creationId xmlns:a16="http://schemas.microsoft.com/office/drawing/2014/main" id="{5CC00F0F-AF52-687B-9293-2528BA484B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371" y="2176939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Matey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4B0D50CE-B97A-9373-E631-1F8A187E4A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8002" y="4140764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0000"/>
                </a:solidFill>
              </a:rPr>
              <a:t>Reunion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B9A59F7C-502A-A21C-5C01-68538CFBC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8002" y="4600719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0000"/>
                </a:solidFill>
              </a:rPr>
              <a:t>Song </a:t>
            </a:r>
            <a:r>
              <a:rPr lang="cs-CZ" altLang="cs-CZ" sz="1400" b="1" dirty="0" err="1">
                <a:solidFill>
                  <a:srgbClr val="FF0000"/>
                </a:solidFill>
              </a:rPr>
              <a:t>for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you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3" name="Text Box 47">
            <a:extLst>
              <a:ext uri="{FF2B5EF4-FFF2-40B4-BE49-F238E27FC236}">
                <a16:creationId xmlns:a16="http://schemas.microsoft.com/office/drawing/2014/main" id="{D08C9B8A-A9DF-4D71-2CAC-F92143EE43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9583" y="5063720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Looking back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17228CB0-513C-357F-A2DB-AE58B21D3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1062" y="2661964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Meditation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2873C4EE-B9B7-98EC-DAEB-30CD56F4F9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6825" y="3160998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Monica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E69CE8A9-DD57-1F93-9C91-F7888485B0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6880" y="3645437"/>
            <a:ext cx="15284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Only with you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37" name="Picture 19" descr="iyuqdnfucs62ymy2k17z">
            <a:extLst>
              <a:ext uri="{FF2B5EF4-FFF2-40B4-BE49-F238E27FC236}">
                <a16:creationId xmlns:a16="http://schemas.microsoft.com/office/drawing/2014/main" id="{2C0722C8-A201-0F45-5CEA-431D401FA4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939023" y="3408174"/>
            <a:ext cx="3779739" cy="319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48FC6EEA-BBCD-EF63-1EAF-21B53E1CEB3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73" y="1625587"/>
            <a:ext cx="472554" cy="429594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ACC8C5EB-967F-0574-5541-3223534EF31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81" y="5057831"/>
            <a:ext cx="472554" cy="429594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358E2810-E9E6-170B-FAC6-16A3E221F67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91" y="2065676"/>
            <a:ext cx="666897" cy="115981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E6563F31-2A47-26E7-7A68-51D8CD360A62}"/>
              </a:ext>
            </a:extLst>
          </p:cNvPr>
          <p:cNvSpPr/>
          <p:nvPr/>
        </p:nvSpPr>
        <p:spPr>
          <a:xfrm>
            <a:off x="4371892" y="980910"/>
            <a:ext cx="4239304" cy="460833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3 Rectángulo">
            <a:extLst>
              <a:ext uri="{FF2B5EF4-FFF2-40B4-BE49-F238E27FC236}">
                <a16:creationId xmlns:a16="http://schemas.microsoft.com/office/drawing/2014/main" id="{C1A84700-319A-CE7F-8AC2-C77113EFE7DC}"/>
              </a:ext>
            </a:extLst>
          </p:cNvPr>
          <p:cNvSpPr/>
          <p:nvPr/>
        </p:nvSpPr>
        <p:spPr>
          <a:xfrm>
            <a:off x="1477629" y="978212"/>
            <a:ext cx="609349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Instrumental</a:t>
            </a: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Hits</a:t>
            </a: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23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6C285A49-F078-D6E4-743B-BD393EED2178}"/>
              </a:ext>
            </a:extLst>
          </p:cNvPr>
          <p:cNvSpPr/>
          <p:nvPr/>
        </p:nvSpPr>
        <p:spPr>
          <a:xfrm>
            <a:off x="4716018" y="2065676"/>
            <a:ext cx="2433887" cy="142781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Rectangle 21">
            <a:extLst>
              <a:ext uri="{FF2B5EF4-FFF2-40B4-BE49-F238E27FC236}">
                <a16:creationId xmlns:a16="http://schemas.microsoft.com/office/drawing/2014/main" id="{DD32804A-3318-338E-5088-8F8DE273C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804" y="1002477"/>
            <a:ext cx="8089153" cy="4586763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43" name="Picture 53">
            <a:extLst>
              <a:ext uri="{FF2B5EF4-FFF2-40B4-BE49-F238E27FC236}">
                <a16:creationId xmlns:a16="http://schemas.microsoft.com/office/drawing/2014/main" id="{5A95E6FC-C3ED-1019-9DC3-CE15BE7D5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799" y="1142461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53">
            <a:extLst>
              <a:ext uri="{FF2B5EF4-FFF2-40B4-BE49-F238E27FC236}">
                <a16:creationId xmlns:a16="http://schemas.microsoft.com/office/drawing/2014/main" id="{CD703142-55CE-844C-7FCF-A22C53D15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971" y="1123950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53">
            <a:extLst>
              <a:ext uri="{FF2B5EF4-FFF2-40B4-BE49-F238E27FC236}">
                <a16:creationId xmlns:a16="http://schemas.microsoft.com/office/drawing/2014/main" id="{3119F1E8-2A2B-79CD-EF37-309FD5A9C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98" y="1171584"/>
            <a:ext cx="302116" cy="30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53">
            <a:extLst>
              <a:ext uri="{FF2B5EF4-FFF2-40B4-BE49-F238E27FC236}">
                <a16:creationId xmlns:a16="http://schemas.microsoft.com/office/drawing/2014/main" id="{E40D5F65-923D-14F1-C39B-154B292DC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241" y="1165226"/>
            <a:ext cx="302116" cy="30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53">
            <a:extLst>
              <a:ext uri="{FF2B5EF4-FFF2-40B4-BE49-F238E27FC236}">
                <a16:creationId xmlns:a16="http://schemas.microsoft.com/office/drawing/2014/main" id="{D40B51A4-F4B7-1CE0-97D1-F57D1D956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23" y="1220278"/>
            <a:ext cx="229992" cy="2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53">
            <a:extLst>
              <a:ext uri="{FF2B5EF4-FFF2-40B4-BE49-F238E27FC236}">
                <a16:creationId xmlns:a16="http://schemas.microsoft.com/office/drawing/2014/main" id="{BBDBE1E4-C03D-EE4F-05B8-E5B1F5835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076" y="1216187"/>
            <a:ext cx="229992" cy="2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C167D9AA-6E10-95CC-19B4-3F8B8FC49F74}"/>
              </a:ext>
            </a:extLst>
          </p:cNvPr>
          <p:cNvSpPr/>
          <p:nvPr/>
        </p:nvSpPr>
        <p:spPr>
          <a:xfrm>
            <a:off x="55418" y="6126628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6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8CDD5A0F-9D3C-5646-A2E7-9C7A6A3C0C17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429" y="1700842"/>
            <a:ext cx="5122628" cy="3848608"/>
          </a:xfrm>
          <a:prstGeom prst="rect">
            <a:avLst/>
          </a:prstGeom>
        </p:spPr>
      </p:pic>
      <p:sp>
        <p:nvSpPr>
          <p:cNvPr id="11" name="AutoShape 6" descr="1 - kolo - gif">
            <a:extLst>
              <a:ext uri="{FF2B5EF4-FFF2-40B4-BE49-F238E27FC236}">
                <a16:creationId xmlns:a16="http://schemas.microsoft.com/office/drawing/2014/main" id="{48AEDE66-9CE3-5895-1775-93D374C090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5769" y="4959520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3" name="WordArt 72">
            <a:extLst>
              <a:ext uri="{FF2B5EF4-FFF2-40B4-BE49-F238E27FC236}">
                <a16:creationId xmlns:a16="http://schemas.microsoft.com/office/drawing/2014/main" id="{2BF15A81-C1DC-CE75-6FB0-B89FDDFA08B4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7334743" y="1713720"/>
            <a:ext cx="849516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7C9743AE-D553-D848-C9A4-DDEA67657DA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6744" y="1838500"/>
            <a:ext cx="467177" cy="424706"/>
          </a:xfrm>
          <a:prstGeom prst="rect">
            <a:avLst/>
          </a:prstGeom>
        </p:spPr>
      </p:pic>
      <p:sp>
        <p:nvSpPr>
          <p:cNvPr id="16" name="AutoShape 6" descr="1 - kolo - gif">
            <a:extLst>
              <a:ext uri="{FF2B5EF4-FFF2-40B4-BE49-F238E27FC236}">
                <a16:creationId xmlns:a16="http://schemas.microsoft.com/office/drawing/2014/main" id="{5B88789F-8B9A-B93C-3355-89D662BB31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5586" y="4697355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8" name="AutoShape 6" descr="1 - kolo - gif">
            <a:extLst>
              <a:ext uri="{FF2B5EF4-FFF2-40B4-BE49-F238E27FC236}">
                <a16:creationId xmlns:a16="http://schemas.microsoft.com/office/drawing/2014/main" id="{FCC55F00-A396-50E4-E8D2-A58CDAE2E6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77204" y="523179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9" name="AutoShape 6" descr="1 - kolo - gif">
            <a:extLst>
              <a:ext uri="{FF2B5EF4-FFF2-40B4-BE49-F238E27FC236}">
                <a16:creationId xmlns:a16="http://schemas.microsoft.com/office/drawing/2014/main" id="{DC19F329-78B8-F0C2-5D69-84C822D10D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1533" y="3365793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" name="AutoShape 6" descr="1 - kolo - gif">
            <a:extLst>
              <a:ext uri="{FF2B5EF4-FFF2-40B4-BE49-F238E27FC236}">
                <a16:creationId xmlns:a16="http://schemas.microsoft.com/office/drawing/2014/main" id="{741D805C-CA7B-B60E-3C0C-6446B1E03E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4732" y="5280807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6" descr="1 - kolo - gif">
            <a:extLst>
              <a:ext uri="{FF2B5EF4-FFF2-40B4-BE49-F238E27FC236}">
                <a16:creationId xmlns:a16="http://schemas.microsoft.com/office/drawing/2014/main" id="{14D24D01-A03A-1D5F-F630-D5D14C0E5A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0664" y="501534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4" name="AutoShape 6" descr="1 - kolo - gif">
            <a:extLst>
              <a:ext uri="{FF2B5EF4-FFF2-40B4-BE49-F238E27FC236}">
                <a16:creationId xmlns:a16="http://schemas.microsoft.com/office/drawing/2014/main" id="{AA941501-AE3A-8523-2C74-3FBBFFC62B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4019" y="205518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AutoShape 6" descr="1 - kolo - gif">
            <a:extLst>
              <a:ext uri="{FF2B5EF4-FFF2-40B4-BE49-F238E27FC236}">
                <a16:creationId xmlns:a16="http://schemas.microsoft.com/office/drawing/2014/main" id="{3003317A-F685-F272-D924-18720D080A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3249" y="3450360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AutoShape 6" descr="1 - kolo - gif">
            <a:extLst>
              <a:ext uri="{FF2B5EF4-FFF2-40B4-BE49-F238E27FC236}">
                <a16:creationId xmlns:a16="http://schemas.microsoft.com/office/drawing/2014/main" id="{522F5497-4E85-88A8-2334-AF3B286D11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4803" y="170468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AutoShape 6" descr="1 - kolo - gif">
            <a:extLst>
              <a:ext uri="{FF2B5EF4-FFF2-40B4-BE49-F238E27FC236}">
                <a16:creationId xmlns:a16="http://schemas.microsoft.com/office/drawing/2014/main" id="{CC1FF3E7-48C4-0BDC-FEB0-B41088FB27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3408" y="4077106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AutoShape 6" descr="1 - kolo - gif">
            <a:extLst>
              <a:ext uri="{FF2B5EF4-FFF2-40B4-BE49-F238E27FC236}">
                <a16:creationId xmlns:a16="http://schemas.microsoft.com/office/drawing/2014/main" id="{C7921E79-1058-91C2-3117-FEF21D11F9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5773" y="2065676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4" name="AutoShape 6" descr="1 - kolo - gif">
            <a:extLst>
              <a:ext uri="{FF2B5EF4-FFF2-40B4-BE49-F238E27FC236}">
                <a16:creationId xmlns:a16="http://schemas.microsoft.com/office/drawing/2014/main" id="{407EC53D-6A47-9676-19A5-61E1665F72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26433" y="532655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832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Looking back.wav"/>
          </p:stSnd>
        </p:sndAc>
      </p:transition>
    </mc:Choice>
    <mc:Fallback xmlns="">
      <p:transition spd="slow" advClick="0">
        <p:sndAc>
          <p:stSnd>
            <p:snd r:embed="rId21" name="Looking ba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42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3.88889E-6 0.25 " pathEditMode="relative" rAng="0" ptsTypes="AA">
                                      <p:cBhvr>
                                        <p:cTn id="2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11" grpId="0" animBg="1"/>
      <p:bldP spid="13" grpId="0"/>
      <p:bldP spid="16" grpId="0" animBg="1"/>
      <p:bldP spid="18" grpId="0" animBg="1"/>
      <p:bldP spid="19" grpId="0" animBg="1"/>
      <p:bldP spid="20" grpId="0" animBg="1"/>
      <p:bldP spid="51" grpId="0" animBg="1"/>
      <p:bldP spid="54" grpId="0" animBg="1"/>
      <p:bldP spid="4" grpId="0" animBg="1"/>
      <p:bldP spid="6" grpId="0" animBg="1"/>
      <p:bldP spid="7" grpId="0" animBg="1"/>
      <p:bldP spid="9" grpId="0" animBg="1"/>
      <p:bldP spid="14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257</TotalTime>
  <Words>34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92</cp:revision>
  <dcterms:created xsi:type="dcterms:W3CDTF">2020-02-21T13:54:42Z</dcterms:created>
  <dcterms:modified xsi:type="dcterms:W3CDTF">2022-08-10T18:10:18Z</dcterms:modified>
</cp:coreProperties>
</file>