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7" r:id="rId21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4FCB6-036C-4BF1-96D4-23EF156C383A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B1B7B-CE37-4F7E-BA63-7EDDDD37DEB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FA251-1FC1-479E-B4C3-221E520AEA77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08CAE-D62E-42ED-AD5F-6228727B987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C830F-4608-4B1F-8E40-D406DE6EDB74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50C81-0F89-4493-B80D-9521042D9CF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463B9-EA5A-44E9-8D90-C5CC2A65AD0B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F751C-E6B2-4B01-BD15-23E07C74329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735DD-7E95-46D5-9956-69CF04437B19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B8289-418F-4B4B-889B-F7891AE36A3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5BF1-2880-43B7-8427-1FD21E28BEED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31346-F6A9-4545-B950-F5E52637439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69A88-7664-4AC6-A4BF-8DBFD4D02023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7FB68-AF0C-4595-8F41-85B4B06C402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7B869-F6D0-4545-8E58-CE088FAE77BF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3BF47-FF8E-4D51-921F-5AE25361EC3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425E6-D38D-4F7F-ABDB-72FC5CE0AF23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2452D-A42C-47AA-8131-81E93439FCA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80AEB-E604-4062-B33F-5ED04A7C9822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8413B-0B41-48AD-956E-52F2B7432C9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C2721-5697-4F8E-AE03-D95BB3E09678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AE27A-F623-4928-BFDE-B588209AE84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B041011-82FC-4623-880D-65608531C7D8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EA5B999-640C-463E-B2B1-3D119F4441E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1468438" y="760413"/>
            <a:ext cx="6373812" cy="54403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Caille rotie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  <p:sndAc>
          <p:stSnd loop="1">
            <p:snd r:embed="rId2" name="13 Handel- Messiah - Hallelujah Chorus.wav"/>
          </p:stSnd>
        </p:sndAc>
      </p:transition>
    </mc:Choice>
    <mc:Fallback>
      <p:transition spd="slow" advClick="0" advTm="7000">
        <p:circle/>
        <p:sndAc>
          <p:stSnd loop="1">
            <p:snd r:embed="rId2" name="13 Handel- Messiah - Hallelujah Choru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4339" name="Image 4" descr="Une image contenant extérieur, personne, sport, sport aquatiqu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5363" name="Image 2" descr="Une image contenant texte, terrain, extérieur, ho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6387" name="Image 2" descr="Une image contenant extérieur, personne, nageant, vagu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7411" name="Image 2" descr="Une image contenant extérieur, homme, sport aquatique, nageant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2" descr="Une image contenant terrain, extérieur,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85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9459" name="Image 2" descr="Une image contenant personne, homm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483" name="Image 2" descr="Une image contenant terrain, extérie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1507" name="Image 2" descr="Une image contenant extérieur, personne, pierr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2531" name="Image 2" descr="Une image contenant terrain, personne, ex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3555" name="Image 2" descr="Une image contenant terrain, extérieur, personne, plag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2" descr="Une image contenant extérieur, vague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5603" name="Image 2" descr="Une image contenant extérieur, personne, maillot de bain, sabl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6627" name="Image 2" descr="Une image contenant terrain, extérieur, personne, sabl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7651" name="Image 2" descr="Une image contenant personne, terrain, extérieur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8675" name="Image 2" descr="Une image contenant terrain, extérieur, personne, sabl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9699" name="Image 2" descr="Une image contenant terrain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0723" name="Image 2" descr="Une image contenant extérieur, personne, terrain, maillot de bain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1747" name="Image 2" descr="Une image contenant personne, terrain, extérieur, pierr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WordArt 2"/>
          <p:cNvSpPr>
            <a:spLocks noChangeArrowheads="1" noChangeShapeType="1" noTextEdit="1"/>
          </p:cNvSpPr>
          <p:nvPr/>
        </p:nvSpPr>
        <p:spPr bwMode="auto">
          <a:xfrm>
            <a:off x="1219200" y="965200"/>
            <a:ext cx="6864350" cy="51022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 end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4</Words>
  <Application>Microsoft Office PowerPoint</Application>
  <PresentationFormat>Affichage à l'écran (4:3)</PresentationFormat>
  <Paragraphs>2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Impact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3</cp:revision>
  <dcterms:created xsi:type="dcterms:W3CDTF">2022-08-11T05:29:03Z</dcterms:created>
  <dcterms:modified xsi:type="dcterms:W3CDTF">2022-08-11T05:53:52Z</dcterms:modified>
</cp:coreProperties>
</file>