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9" r:id="rId3"/>
    <p:sldId id="300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XW9eS1pqKm0fajh3ftc/g==" hashData="K0jO7s83UuQvz4jG8pVm5CkFy3igcXUnbCjgA2gmvwi1Avu/fnsn5PtnSEI4M99qDhjkENSQYSn4bkfIYLmk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9" d="100"/>
          <a:sy n="69" d="100"/>
        </p:scale>
        <p:origin x="3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rose, plante&#10;&#10;Description générée automatiquement">
            <a:extLst>
              <a:ext uri="{FF2B5EF4-FFF2-40B4-BE49-F238E27FC236}">
                <a16:creationId xmlns:a16="http://schemas.microsoft.com/office/drawing/2014/main" id="{0D6DF38E-3AE0-9253-DDF7-D9AD08AB0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690" y="724619"/>
            <a:ext cx="9868619" cy="579695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7F1B7D-01E9-F5DD-1FD9-A25982E343C8}"/>
              </a:ext>
            </a:extLst>
          </p:cNvPr>
          <p:cNvSpPr txBox="1"/>
          <p:nvPr/>
        </p:nvSpPr>
        <p:spPr>
          <a:xfrm>
            <a:off x="3386667" y="2590799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Montmartre (Paris )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  <p:sndAc>
          <p:stSnd loop="1">
            <p:snd r:embed="rId2" name="videoplayback (1)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A0E8BE2-4E4A-B9AE-10A0-2258245420D7}"/>
              </a:ext>
            </a:extLst>
          </p:cNvPr>
          <p:cNvSpPr/>
          <p:nvPr/>
        </p:nvSpPr>
        <p:spPr>
          <a:xfrm>
            <a:off x="0" y="-16933"/>
            <a:ext cx="12192000" cy="68749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Montmartre est un quartier du 18ᵉ arrondissement de Paris dominé par la basilique du Sacré-Cœur. Depuis le XIXᵉ siècle, il a accueilli de nombreux artistes tels que Picasso ou Modigliani et est devenu le symbole d'un mode de vie bohème. Jusqu'en 1860, Montmartre est une commune du département de la Seine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cité&#10;&#10;Description générée automatiquement">
            <a:extLst>
              <a:ext uri="{FF2B5EF4-FFF2-40B4-BE49-F238E27FC236}">
                <a16:creationId xmlns:a16="http://schemas.microsoft.com/office/drawing/2014/main" id="{00E154B2-9126-E475-B4E3-58334CEAF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76" y="430306"/>
            <a:ext cx="10739718" cy="6185647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9A30BC-C31C-6D76-B79A-99FE68C5649D}"/>
              </a:ext>
            </a:extLst>
          </p:cNvPr>
          <p:cNvSpPr txBox="1"/>
          <p:nvPr/>
        </p:nvSpPr>
        <p:spPr>
          <a:xfrm>
            <a:off x="2641600" y="-31359"/>
            <a:ext cx="8365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La Butte Montmartre  dominée  par le Sacré Cœur</a:t>
            </a:r>
          </a:p>
        </p:txBody>
      </p:sp>
    </p:spTree>
    <p:extLst>
      <p:ext uri="{BB962C8B-B14F-4D97-AF65-F5344CB8AC3E}">
        <p14:creationId xmlns:p14="http://schemas.microsoft.com/office/powerpoint/2010/main" val="1039552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C06E43CC-CC04-C147-C654-274D20F2E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46" y="517585"/>
            <a:ext cx="6997404" cy="619376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2AE683-D7CD-D0BE-1B86-C6F42991295D}"/>
              </a:ext>
            </a:extLst>
          </p:cNvPr>
          <p:cNvSpPr txBox="1"/>
          <p:nvPr/>
        </p:nvSpPr>
        <p:spPr>
          <a:xfrm>
            <a:off x="7458635" y="4625788"/>
            <a:ext cx="4733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Escalier Typique de Montmartre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us, herbe&#10;&#10;Description générée automatiquement">
            <a:extLst>
              <a:ext uri="{FF2B5EF4-FFF2-40B4-BE49-F238E27FC236}">
                <a16:creationId xmlns:a16="http://schemas.microsoft.com/office/drawing/2014/main" id="{2E6ABDD1-5AA8-6ECA-67FC-063C0BEB79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12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E32EDC-A912-CA62-BBE9-AC33FB7E93C0}"/>
              </a:ext>
            </a:extLst>
          </p:cNvPr>
          <p:cNvSpPr txBox="1"/>
          <p:nvPr/>
        </p:nvSpPr>
        <p:spPr>
          <a:xfrm>
            <a:off x="5074024" y="76216"/>
            <a:ext cx="7117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Funiculaire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route, extérieur, bus&#10;&#10;Description générée automatiquement">
            <a:extLst>
              <a:ext uri="{FF2B5EF4-FFF2-40B4-BE49-F238E27FC236}">
                <a16:creationId xmlns:a16="http://schemas.microsoft.com/office/drawing/2014/main" id="{E601187B-DC7B-E53B-53F2-DEC295BE8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165" y="484094"/>
            <a:ext cx="9735670" cy="622150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07991-FC69-E5DD-AA02-47CD45F0D838}"/>
              </a:ext>
            </a:extLst>
          </p:cNvPr>
          <p:cNvSpPr txBox="1"/>
          <p:nvPr/>
        </p:nvSpPr>
        <p:spPr>
          <a:xfrm>
            <a:off x="3186952" y="35859"/>
            <a:ext cx="604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Bus 40 Anciennement  </a:t>
            </a:r>
            <a:r>
              <a:rPr lang="fr-FR" sz="2400" b="1" dirty="0" err="1">
                <a:solidFill>
                  <a:schemeClr val="bg1"/>
                </a:solidFill>
              </a:rPr>
              <a:t>Montmartrobus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rrain, extérieur, arbre, passage&#10;&#10;Description générée automatiquement">
            <a:extLst>
              <a:ext uri="{FF2B5EF4-FFF2-40B4-BE49-F238E27FC236}">
                <a16:creationId xmlns:a16="http://schemas.microsoft.com/office/drawing/2014/main" id="{011C4175-0AA1-625E-00B2-EEE2E0333D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47" y="448234"/>
            <a:ext cx="11403106" cy="609600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D5AC1-936C-08E5-8254-82BAC955D025}"/>
              </a:ext>
            </a:extLst>
          </p:cNvPr>
          <p:cNvSpPr txBox="1"/>
          <p:nvPr/>
        </p:nvSpPr>
        <p:spPr>
          <a:xfrm>
            <a:off x="3890682" y="-13431"/>
            <a:ext cx="6902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petit Train de Montmartre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herbe, extérieur, champ, plante&#10;&#10;Description générée automatiquement">
            <a:extLst>
              <a:ext uri="{FF2B5EF4-FFF2-40B4-BE49-F238E27FC236}">
                <a16:creationId xmlns:a16="http://schemas.microsoft.com/office/drawing/2014/main" id="{AF6CA967-0E33-A60B-331C-193F949A75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728" y="519952"/>
            <a:ext cx="11618259" cy="604221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0C394E-D17B-1C5E-0586-F4A1140F5C89}"/>
              </a:ext>
            </a:extLst>
          </p:cNvPr>
          <p:cNvSpPr txBox="1"/>
          <p:nvPr/>
        </p:nvSpPr>
        <p:spPr>
          <a:xfrm>
            <a:off x="753033" y="5731168"/>
            <a:ext cx="12188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La plaine de Montmartre  Vers &lt;  1848 &gt; Théodore Rousseau musée Thyssen </a:t>
            </a:r>
            <a:r>
              <a:rPr lang="fr-FR" sz="2400" b="1" dirty="0" err="1">
                <a:solidFill>
                  <a:schemeClr val="bg1"/>
                </a:solidFill>
              </a:rPr>
              <a:t>Bornemisza</a:t>
            </a:r>
            <a:r>
              <a:rPr lang="fr-FR" sz="2400" b="1" dirty="0">
                <a:solidFill>
                  <a:schemeClr val="bg1"/>
                </a:solidFill>
              </a:rPr>
              <a:t> (Madrid )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bâtiment agricole, saleté&#10;&#10;Description générée automatiquement">
            <a:extLst>
              <a:ext uri="{FF2B5EF4-FFF2-40B4-BE49-F238E27FC236}">
                <a16:creationId xmlns:a16="http://schemas.microsoft.com/office/drawing/2014/main" id="{955CAC54-8FCD-C2DF-0D64-EC537A939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76" y="478410"/>
            <a:ext cx="11367248" cy="6047896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5BEBDC-B80E-3C5E-E028-3A60A23445E6}"/>
              </a:ext>
            </a:extLst>
          </p:cNvPr>
          <p:cNvSpPr txBox="1"/>
          <p:nvPr/>
        </p:nvSpPr>
        <p:spPr>
          <a:xfrm>
            <a:off x="645460" y="5695309"/>
            <a:ext cx="12407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Montmartre  &lt; 1850 &gt; Johan Barthod Jongkind  musée </a:t>
            </a:r>
            <a:r>
              <a:rPr lang="fr-FR" sz="2400" b="1" dirty="0" err="1">
                <a:solidFill>
                  <a:schemeClr val="bg1"/>
                </a:solidFill>
              </a:rPr>
              <a:t>Boijmans</a:t>
            </a:r>
            <a:r>
              <a:rPr lang="fr-FR" sz="2400" b="1" dirty="0">
                <a:solidFill>
                  <a:schemeClr val="bg1"/>
                </a:solidFill>
              </a:rPr>
              <a:t> Van </a:t>
            </a:r>
            <a:r>
              <a:rPr lang="fr-FR" sz="2400" b="1" dirty="0" err="1">
                <a:solidFill>
                  <a:schemeClr val="bg1"/>
                </a:solidFill>
              </a:rPr>
              <a:t>Beuningen</a:t>
            </a:r>
            <a:r>
              <a:rPr lang="fr-FR" sz="2400" b="1" dirty="0">
                <a:solidFill>
                  <a:schemeClr val="bg1"/>
                </a:solidFill>
              </a:rPr>
              <a:t>  Rotterdam Pays bas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arbre&#10;&#10;Description générée automatiquement">
            <a:extLst>
              <a:ext uri="{FF2B5EF4-FFF2-40B4-BE49-F238E27FC236}">
                <a16:creationId xmlns:a16="http://schemas.microsoft.com/office/drawing/2014/main" id="{A83D65D4-0693-4B18-837D-CE7949E50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3" y="304802"/>
            <a:ext cx="11116235" cy="623943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93B9D-D4D5-74D2-DD6E-4150D6E1F730}"/>
              </a:ext>
            </a:extLst>
          </p:cNvPr>
          <p:cNvSpPr txBox="1"/>
          <p:nvPr/>
        </p:nvSpPr>
        <p:spPr>
          <a:xfrm>
            <a:off x="860612" y="5722201"/>
            <a:ext cx="111162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Alfred Sisley Vue De Montmartre depuis la Cité des Fleurs Aux Batignolles  &lt; 1869 &gt;Musée Grenoble 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F6667E9-A088-0FD3-4957-420E8F93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623" y="345141"/>
            <a:ext cx="11492753" cy="6167717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98AA8-8F1E-715C-317A-98F23647A824}"/>
              </a:ext>
            </a:extLst>
          </p:cNvPr>
          <p:cNvSpPr txBox="1"/>
          <p:nvPr/>
        </p:nvSpPr>
        <p:spPr>
          <a:xfrm>
            <a:off x="573741" y="5681861"/>
            <a:ext cx="11268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Vincent Van Gogh La Colline de Montmartre  ou Vue De Montmartre  et de ses Moulins  &lt; 1886 &gt; Musée </a:t>
            </a:r>
            <a:r>
              <a:rPr lang="fr-FR" sz="2400" b="1" dirty="0" err="1">
                <a:solidFill>
                  <a:schemeClr val="bg1"/>
                </a:solidFill>
              </a:rPr>
              <a:t>Kröller</a:t>
            </a:r>
            <a:r>
              <a:rPr lang="fr-FR" sz="2400" b="1" dirty="0">
                <a:solidFill>
                  <a:schemeClr val="bg1"/>
                </a:solidFill>
              </a:rPr>
              <a:t> Müller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0E26EADC-D3B9-808E-3C78-67414944C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894" y="555811"/>
            <a:ext cx="9090212" cy="609600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879CF-9203-0E34-4A52-C26EE2BB3152}"/>
              </a:ext>
            </a:extLst>
          </p:cNvPr>
          <p:cNvSpPr txBox="1"/>
          <p:nvPr/>
        </p:nvSpPr>
        <p:spPr>
          <a:xfrm>
            <a:off x="3316942" y="0"/>
            <a:ext cx="9269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Basilique  Du Sacré Cœur de Montmartre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in à vent, objet d’extérieur&#10;&#10;Description générée automatiquement">
            <a:extLst>
              <a:ext uri="{FF2B5EF4-FFF2-40B4-BE49-F238E27FC236}">
                <a16:creationId xmlns:a16="http://schemas.microsoft.com/office/drawing/2014/main" id="{C53E4240-8E9E-3DB7-D6EC-92A897374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60" y="255493"/>
            <a:ext cx="5755340" cy="634701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7D354B-08EC-AE5F-B85A-37D3461C66FB}"/>
              </a:ext>
            </a:extLst>
          </p:cNvPr>
          <p:cNvSpPr txBox="1"/>
          <p:nvPr/>
        </p:nvSpPr>
        <p:spPr>
          <a:xfrm>
            <a:off x="6526305" y="5217458"/>
            <a:ext cx="5002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Moulin Rouge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rique&#10;&#10;Description générée automatiquement">
            <a:extLst>
              <a:ext uri="{FF2B5EF4-FFF2-40B4-BE49-F238E27FC236}">
                <a16:creationId xmlns:a16="http://schemas.microsoft.com/office/drawing/2014/main" id="{CBAC2778-DE2C-19F3-9FC7-9D3220F992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59" y="291353"/>
            <a:ext cx="7225553" cy="627529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75BF1-BF94-4282-4B68-6F5E11F60D80}"/>
              </a:ext>
            </a:extLst>
          </p:cNvPr>
          <p:cNvSpPr txBox="1"/>
          <p:nvPr/>
        </p:nvSpPr>
        <p:spPr>
          <a:xfrm>
            <a:off x="7727576" y="4513712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Maison De Dalida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plante&#10;&#10;Description générée automatiquement">
            <a:extLst>
              <a:ext uri="{FF2B5EF4-FFF2-40B4-BE49-F238E27FC236}">
                <a16:creationId xmlns:a16="http://schemas.microsoft.com/office/drawing/2014/main" id="{DB342239-647D-A610-8E33-6D8658637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82" y="430306"/>
            <a:ext cx="11277600" cy="6131859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B924FB-EC6A-8185-33E1-57E7BFB45CB1}"/>
              </a:ext>
            </a:extLst>
          </p:cNvPr>
          <p:cNvSpPr txBox="1"/>
          <p:nvPr/>
        </p:nvSpPr>
        <p:spPr>
          <a:xfrm>
            <a:off x="4518212" y="-31359"/>
            <a:ext cx="8516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Vigne De Montmartre 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bâtiment, extérieur, rouge&#10;&#10;Description générée automatiquement">
            <a:extLst>
              <a:ext uri="{FF2B5EF4-FFF2-40B4-BE49-F238E27FC236}">
                <a16:creationId xmlns:a16="http://schemas.microsoft.com/office/drawing/2014/main" id="{2A6BF440-C393-CE22-8F1D-5AD9F1F96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166" y="412376"/>
            <a:ext cx="11241740" cy="6167718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F74055-414E-1F7F-D728-E7E6893F3550}"/>
              </a:ext>
            </a:extLst>
          </p:cNvPr>
          <p:cNvSpPr txBox="1"/>
          <p:nvPr/>
        </p:nvSpPr>
        <p:spPr>
          <a:xfrm>
            <a:off x="4482353" y="0"/>
            <a:ext cx="6902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Café des deux Moulins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bâtiment&#10;&#10;Description générée automatiquement">
            <a:extLst>
              <a:ext uri="{FF2B5EF4-FFF2-40B4-BE49-F238E27FC236}">
                <a16:creationId xmlns:a16="http://schemas.microsoft.com/office/drawing/2014/main" id="{906CB576-5A0D-727A-ADD3-ACC1C58356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4837"/>
            <a:ext cx="11548534" cy="6001429"/>
          </a:xfrm>
          <a:prstGeom prst="rect">
            <a:avLst/>
          </a:prstGeom>
          <a:ln w="41275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B4E217-F71E-5F17-3F82-1BC681FFFA45}"/>
              </a:ext>
            </a:extLst>
          </p:cNvPr>
          <p:cNvSpPr txBox="1"/>
          <p:nvPr/>
        </p:nvSpPr>
        <p:spPr>
          <a:xfrm>
            <a:off x="3217333" y="0"/>
            <a:ext cx="721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 de Montmartre  rue Cortot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ue, vieux&#10;&#10;Description générée automatiquement">
            <a:extLst>
              <a:ext uri="{FF2B5EF4-FFF2-40B4-BE49-F238E27FC236}">
                <a16:creationId xmlns:a16="http://schemas.microsoft.com/office/drawing/2014/main" id="{F13EF6CC-2248-AD32-93C9-5DF9AB3221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3" y="304800"/>
            <a:ext cx="7386916" cy="6347011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670144-ED83-E095-C959-4ADB93400664}"/>
              </a:ext>
            </a:extLst>
          </p:cNvPr>
          <p:cNvSpPr txBox="1"/>
          <p:nvPr/>
        </p:nvSpPr>
        <p:spPr>
          <a:xfrm>
            <a:off x="8074213" y="4826000"/>
            <a:ext cx="4117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de L’Abreuvoir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terrain, gens&#10;&#10;Description générée automatiquement">
            <a:extLst>
              <a:ext uri="{FF2B5EF4-FFF2-40B4-BE49-F238E27FC236}">
                <a16:creationId xmlns:a16="http://schemas.microsoft.com/office/drawing/2014/main" id="{893F7115-7D74-34FA-EFDB-284ABD9A2E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7881"/>
            <a:ext cx="11548534" cy="599838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28276-A338-D853-8D98-71926F61B6F3}"/>
              </a:ext>
            </a:extLst>
          </p:cNvPr>
          <p:cNvSpPr txBox="1"/>
          <p:nvPr/>
        </p:nvSpPr>
        <p:spPr>
          <a:xfrm>
            <a:off x="2421466" y="0"/>
            <a:ext cx="8602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Peintres et les portraitistes  de la Place Du Tertre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arbre, maison&#10;&#10;Description générée automatiquement">
            <a:extLst>
              <a:ext uri="{FF2B5EF4-FFF2-40B4-BE49-F238E27FC236}">
                <a16:creationId xmlns:a16="http://schemas.microsoft.com/office/drawing/2014/main" id="{6E962412-EA25-5432-6E48-272702236E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024" y="484094"/>
            <a:ext cx="11187952" cy="609600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3B6E47-DEC6-BBE3-9FD6-44715C4BCDD6}"/>
              </a:ext>
            </a:extLst>
          </p:cNvPr>
          <p:cNvSpPr txBox="1"/>
          <p:nvPr/>
        </p:nvSpPr>
        <p:spPr>
          <a:xfrm>
            <a:off x="2726266" y="1254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Lapin Agile Cabaret situé  Rue Des Saules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gens, groupe&#10;&#10;Description générée automatiquement">
            <a:extLst>
              <a:ext uri="{FF2B5EF4-FFF2-40B4-BE49-F238E27FC236}">
                <a16:creationId xmlns:a16="http://schemas.microsoft.com/office/drawing/2014/main" id="{321F6A8B-B095-0D16-99AA-FCBC8FBE2E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12" y="215153"/>
            <a:ext cx="6777317" cy="6418729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4BF3D-3AF9-0432-2059-02644BE38A02}"/>
              </a:ext>
            </a:extLst>
          </p:cNvPr>
          <p:cNvSpPr txBox="1"/>
          <p:nvPr/>
        </p:nvSpPr>
        <p:spPr>
          <a:xfrm>
            <a:off x="7247467" y="5130800"/>
            <a:ext cx="386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Moulin de la Galette à l’Angle De la Rue Lepic  et de la Rue Girardon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F6A0C6F3-58E9-84E9-7E28-0E6A34A357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67" y="440267"/>
            <a:ext cx="11243733" cy="6180665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D036C7-2AD1-7D67-01E4-7E6BA35D1665}"/>
              </a:ext>
            </a:extLst>
          </p:cNvPr>
          <p:cNvSpPr txBox="1"/>
          <p:nvPr/>
        </p:nvSpPr>
        <p:spPr>
          <a:xfrm>
            <a:off x="1761066" y="6235"/>
            <a:ext cx="939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Bateau  Lavoir Célèbre cité d’Artistes située  place Emile Goudeau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gens, manège&#10;&#10;Description générée automatiquement">
            <a:extLst>
              <a:ext uri="{FF2B5EF4-FFF2-40B4-BE49-F238E27FC236}">
                <a16:creationId xmlns:a16="http://schemas.microsoft.com/office/drawing/2014/main" id="{03B88E8E-1933-8E80-BF01-5E769931E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9506" y="609601"/>
            <a:ext cx="8892987" cy="6078070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E09D29-79F7-92D2-B728-1D596E485A02}"/>
              </a:ext>
            </a:extLst>
          </p:cNvPr>
          <p:cNvSpPr txBox="1"/>
          <p:nvPr/>
        </p:nvSpPr>
        <p:spPr>
          <a:xfrm>
            <a:off x="5239373" y="147936"/>
            <a:ext cx="966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Montmartre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marché&#10;&#10;Description générée automatiquement">
            <a:extLst>
              <a:ext uri="{FF2B5EF4-FFF2-40B4-BE49-F238E27FC236}">
                <a16:creationId xmlns:a16="http://schemas.microsoft.com/office/drawing/2014/main" id="{E5ACC95E-C1B7-3DD3-9076-528618BA5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953" y="484094"/>
            <a:ext cx="11170023" cy="6167718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88B7B-5D10-9701-DE29-DBF1C8DD9178}"/>
              </a:ext>
            </a:extLst>
          </p:cNvPr>
          <p:cNvSpPr txBox="1"/>
          <p:nvPr/>
        </p:nvSpPr>
        <p:spPr>
          <a:xfrm>
            <a:off x="3674534" y="-24645"/>
            <a:ext cx="538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 Place du Tertre à Montmartre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ligné&#10;&#10;Description générée automatiquement">
            <a:extLst>
              <a:ext uri="{FF2B5EF4-FFF2-40B4-BE49-F238E27FC236}">
                <a16:creationId xmlns:a16="http://schemas.microsoft.com/office/drawing/2014/main" id="{7FF02B8B-9AC5-AA0E-F4F1-04438B88AF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73741"/>
            <a:ext cx="11548534" cy="596252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74852-1988-0F7C-ECAA-EFBB52583C3C}"/>
              </a:ext>
            </a:extLst>
          </p:cNvPr>
          <p:cNvSpPr txBox="1"/>
          <p:nvPr/>
        </p:nvSpPr>
        <p:spPr>
          <a:xfrm>
            <a:off x="3386666" y="112076"/>
            <a:ext cx="7399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Allée  des Brouillards et son Château 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jour&#10;&#10;Description générée automatiquement">
            <a:extLst>
              <a:ext uri="{FF2B5EF4-FFF2-40B4-BE49-F238E27FC236}">
                <a16:creationId xmlns:a16="http://schemas.microsoft.com/office/drawing/2014/main" id="{A97CC1CF-681D-4123-38EF-032E9B54B8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1671"/>
            <a:ext cx="11548534" cy="594459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49433F-CAB1-419E-B549-C0541F45E457}"/>
              </a:ext>
            </a:extLst>
          </p:cNvPr>
          <p:cNvSpPr txBox="1"/>
          <p:nvPr/>
        </p:nvSpPr>
        <p:spPr>
          <a:xfrm>
            <a:off x="4639733" y="90900"/>
            <a:ext cx="694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Vigne De Montmartre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bâtiment gouvernemental&#10;&#10;Description générée automatiquement">
            <a:extLst>
              <a:ext uri="{FF2B5EF4-FFF2-40B4-BE49-F238E27FC236}">
                <a16:creationId xmlns:a16="http://schemas.microsoft.com/office/drawing/2014/main" id="{FD6C2388-9678-460D-B4DB-63859EBF7F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55811"/>
            <a:ext cx="11548534" cy="5980455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78DE4A-FD86-6CEB-8B3B-2F4A47E60121}"/>
              </a:ext>
            </a:extLst>
          </p:cNvPr>
          <p:cNvSpPr txBox="1"/>
          <p:nvPr/>
        </p:nvSpPr>
        <p:spPr>
          <a:xfrm>
            <a:off x="3522133" y="128013"/>
            <a:ext cx="599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 Montmartre et Jardin Renoir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personne&#10;&#10;Description générée automatiquement">
            <a:extLst>
              <a:ext uri="{FF2B5EF4-FFF2-40B4-BE49-F238E27FC236}">
                <a16:creationId xmlns:a16="http://schemas.microsoft.com/office/drawing/2014/main" id="{D9B8E620-C3EC-D4AF-C479-B066E0B25E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91671"/>
            <a:ext cx="11548534" cy="5944596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A5D01B9-481A-3F39-E1ED-49FAE2B5C1D2}"/>
              </a:ext>
            </a:extLst>
          </p:cNvPr>
          <p:cNvSpPr txBox="1"/>
          <p:nvPr/>
        </p:nvSpPr>
        <p:spPr>
          <a:xfrm>
            <a:off x="5080000" y="79206"/>
            <a:ext cx="695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Du Tertre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rue, cité&#10;&#10;Description générée automatiquement">
            <a:extLst>
              <a:ext uri="{FF2B5EF4-FFF2-40B4-BE49-F238E27FC236}">
                <a16:creationId xmlns:a16="http://schemas.microsoft.com/office/drawing/2014/main" id="{9349ACC4-53F0-EAA3-25EE-38C988FEF8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9953"/>
            <a:ext cx="11548534" cy="6016314"/>
          </a:xfrm>
          <a:prstGeom prst="rect">
            <a:avLst/>
          </a:prstGeom>
          <a:ln w="44450" cmpd="dbl">
            <a:solidFill>
              <a:schemeClr val="tx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EC20642-BCD5-D59D-22CC-70A07A5A2BDC}"/>
              </a:ext>
            </a:extLst>
          </p:cNvPr>
          <p:cNvSpPr txBox="1"/>
          <p:nvPr/>
        </p:nvSpPr>
        <p:spPr>
          <a:xfrm>
            <a:off x="4199467" y="29144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Butte Montmartre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terrain&#10;&#10;Description générée automatiquement">
            <a:extLst>
              <a:ext uri="{FF2B5EF4-FFF2-40B4-BE49-F238E27FC236}">
                <a16:creationId xmlns:a16="http://schemas.microsoft.com/office/drawing/2014/main" id="{DD53A922-7797-799E-6C78-1FEB2039E3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447" y="558800"/>
            <a:ext cx="11456894" cy="6057153"/>
          </a:xfrm>
          <a:prstGeom prst="rect">
            <a:avLst/>
          </a:prstGeom>
          <a:ln w="444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18AB2A-EABB-29FE-05E8-3F66B6A78B46}"/>
              </a:ext>
            </a:extLst>
          </p:cNvPr>
          <p:cNvSpPr txBox="1"/>
          <p:nvPr/>
        </p:nvSpPr>
        <p:spPr>
          <a:xfrm>
            <a:off x="4834466" y="48568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Du tertre 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267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2022-06-26T11:41:41Z</dcterms:created>
  <dcterms:modified xsi:type="dcterms:W3CDTF">2022-08-10T11:39:04Z</dcterms:modified>
</cp:coreProperties>
</file>