
<file path=[Content_Types].xml><?xml version="1.0" encoding="utf-8"?>
<Types xmlns="http://schemas.openxmlformats.org/package/2006/content-types">
  <Default Extension="gif" ContentType="image/gif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73" r:id="rId4"/>
    <p:sldId id="296" r:id="rId5"/>
    <p:sldId id="280" r:id="rId6"/>
    <p:sldId id="304" r:id="rId7"/>
    <p:sldId id="281" r:id="rId8"/>
    <p:sldId id="278" r:id="rId9"/>
    <p:sldId id="285" r:id="rId10"/>
    <p:sldId id="288" r:id="rId11"/>
    <p:sldId id="287" r:id="rId12"/>
    <p:sldId id="289" r:id="rId13"/>
    <p:sldId id="309" r:id="rId14"/>
    <p:sldId id="308" r:id="rId15"/>
    <p:sldId id="311" r:id="rId16"/>
    <p:sldId id="313" r:id="rId17"/>
    <p:sldId id="314" r:id="rId18"/>
    <p:sldId id="310" r:id="rId19"/>
    <p:sldId id="312" r:id="rId20"/>
    <p:sldId id="303" r:id="rId21"/>
    <p:sldId id="306" r:id="rId22"/>
    <p:sldId id="302" r:id="rId23"/>
    <p:sldId id="316" r:id="rId24"/>
    <p:sldId id="301" r:id="rId25"/>
    <p:sldId id="307" r:id="rId26"/>
    <p:sldId id="305" r:id="rId27"/>
    <p:sldId id="300" r:id="rId28"/>
    <p:sldId id="299" r:id="rId29"/>
    <p:sldId id="298" r:id="rId30"/>
    <p:sldId id="297" r:id="rId31"/>
    <p:sldId id="294" r:id="rId32"/>
    <p:sldId id="291" r:id="rId33"/>
    <p:sldId id="293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 87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tmp3free.cc_giovanni-marradi-violetera-youtubemp3free.org">
            <a:hlinkClick r:id="" action="ppaction://media"/>
            <a:extLst>
              <a:ext uri="{FF2B5EF4-FFF2-40B4-BE49-F238E27FC236}">
                <a16:creationId xmlns:a16="http://schemas.microsoft.com/office/drawing/2014/main" id="{5014BD86-2B04-3D4A-85D8-B2EED2AB57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88776" y="548680"/>
            <a:ext cx="360040" cy="3600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7FBDCD5-5408-313C-9BE3-5210BDFF51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0525328-CDE9-F21A-1FE4-B89CCB5849B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1202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4A58F4AB-F0D6-AA25-B1FA-BF17A0B762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52660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700E49E-17F1-0954-14D6-ED0A0F202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C949698-5290-7924-5A6D-27510A55C802}"/>
              </a:ext>
            </a:extLst>
          </p:cNvPr>
          <p:cNvSpPr/>
          <p:nvPr/>
        </p:nvSpPr>
        <p:spPr>
          <a:xfrm>
            <a:off x="2999656" y="836712"/>
            <a:ext cx="338437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Rusko  87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D11312B-16AD-B749-590F-BE9F0080E162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A16386-EBEE-D0A8-3549-A7B1CDBD9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413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D18075-7495-8F44-A198-A6ACBD51B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2844AD-CFA8-42A9-5630-BE5DDEEA0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791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43970C-846D-1A34-2F62-F79007DD1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E73AED-9B5E-EC3F-D6AB-0C4670825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D0584-0E92-5001-B5EB-511E45FD6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50E9E8-5B40-A74B-17D8-7859D09B3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3ACE158-455F-0A84-5DCC-D67026F38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5D2FEC-9D43-E123-8A29-ABD62E3D6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428285-92CE-74E7-AE7B-B150D1798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816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CDE00-4FB6-9A0B-4D53-F4B679F6F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315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55781B-BA1A-82E9-3131-597552F44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56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95FC72-BCD9-A65B-828B-EC8FBED10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915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134A81-F690-3C3B-8592-06A8006AD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80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DBD428-503B-9B41-40C3-5455498B9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89" y="548680"/>
            <a:ext cx="1081581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272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3BBE91-995A-A804-5531-9EBC09C93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998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A67051-C3C3-2175-C0FA-657A9170D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880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A7C73C-C598-CD83-D86B-BCADE650E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1987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0A3B7D0-58EA-13DA-ABBC-C9A8F0E41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7708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EDC716-1960-0B5F-2B3E-56FAC006B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931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DF95A-FA1D-9CB0-2B20-2EAF220AB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835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D56B13-E5D7-FCB7-8AF2-4AB79EC56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955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24CB8E-371B-F30D-9F59-357241150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20" y="548680"/>
            <a:ext cx="1079048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484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80F07D-5066-2CA8-AEE7-3762914CF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44" y="548680"/>
            <a:ext cx="10819856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85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0945C4-BF5A-0A05-341E-D7619BBFA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117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98DBF3-56E9-7272-B73E-B13079674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567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12F0C3-35F5-060E-4E22-B519A7089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3900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EDAD484-5DFB-4A7A-26FA-5B498C2BA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558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F1825F-247D-B35B-DF06-388DC9928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ED7742-BD44-9E7D-53C0-052F57AB4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453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45E755B-DE73-5C49-76E2-29E3CE9A7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08" y="494109"/>
            <a:ext cx="10791391" cy="50822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6DEF40F-E0BF-1B19-40E2-C1A000B9DC3A}"/>
              </a:ext>
            </a:extLst>
          </p:cNvPr>
          <p:cNvSpPr/>
          <p:nvPr/>
        </p:nvSpPr>
        <p:spPr>
          <a:xfrm>
            <a:off x="4511824" y="504012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FBC3E36-B729-4DD4-FE3E-D582A00848C7}"/>
              </a:ext>
            </a:extLst>
          </p:cNvPr>
          <p:cNvSpPr/>
          <p:nvPr/>
        </p:nvSpPr>
        <p:spPr>
          <a:xfrm>
            <a:off x="695400" y="5046621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0A90752F-5EA9-3AF6-0FCE-EDA52BD72727}"/>
              </a:ext>
            </a:extLst>
          </p:cNvPr>
          <p:cNvSpPr/>
          <p:nvPr/>
        </p:nvSpPr>
        <p:spPr>
          <a:xfrm>
            <a:off x="9667805" y="5066122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0285B63-E504-9CBF-C2EA-4E16038068D3}"/>
              </a:ext>
            </a:extLst>
          </p:cNvPr>
          <p:cNvSpPr/>
          <p:nvPr/>
        </p:nvSpPr>
        <p:spPr>
          <a:xfrm>
            <a:off x="479376" y="48110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D47BE998-168F-86F8-5654-C2E8763A9868}"/>
              </a:ext>
            </a:extLst>
          </p:cNvPr>
          <p:cNvSpPr/>
          <p:nvPr/>
        </p:nvSpPr>
        <p:spPr>
          <a:xfrm>
            <a:off x="7608168" y="48110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AEE4405E-63AA-3D75-15D3-295A5993AA4B}"/>
              </a:ext>
            </a:extLst>
          </p:cNvPr>
          <p:cNvSpPr/>
          <p:nvPr/>
        </p:nvSpPr>
        <p:spPr>
          <a:xfrm>
            <a:off x="4599354" y="48110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82</Words>
  <Application>Microsoft Office PowerPoint</Application>
  <PresentationFormat>Širokoúhlá obrazovka</PresentationFormat>
  <Paragraphs>15</Paragraphs>
  <Slides>34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2022-08-09T16:16:43Z</dcterms:modified>
</cp:coreProperties>
</file>