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8" r:id="rId2"/>
    <p:sldId id="256" r:id="rId3"/>
    <p:sldId id="295" r:id="rId4"/>
    <p:sldId id="294" r:id="rId5"/>
    <p:sldId id="293" r:id="rId6"/>
    <p:sldId id="292" r:id="rId7"/>
    <p:sldId id="291" r:id="rId8"/>
    <p:sldId id="290" r:id="rId9"/>
    <p:sldId id="289" r:id="rId10"/>
    <p:sldId id="288" r:id="rId11"/>
    <p:sldId id="287" r:id="rId12"/>
    <p:sldId id="286" r:id="rId13"/>
    <p:sldId id="285" r:id="rId14"/>
    <p:sldId id="284" r:id="rId15"/>
    <p:sldId id="283" r:id="rId16"/>
    <p:sldId id="282" r:id="rId17"/>
    <p:sldId id="281" r:id="rId18"/>
    <p:sldId id="280" r:id="rId19"/>
    <p:sldId id="279" r:id="rId20"/>
    <p:sldId id="278" r:id="rId21"/>
    <p:sldId id="277" r:id="rId22"/>
    <p:sldId id="276" r:id="rId23"/>
    <p:sldId id="275" r:id="rId24"/>
    <p:sldId id="274" r:id="rId25"/>
    <p:sldId id="273" r:id="rId26"/>
    <p:sldId id="272" r:id="rId27"/>
    <p:sldId id="271" r:id="rId28"/>
    <p:sldId id="270" r:id="rId29"/>
    <p:sldId id="269" r:id="rId30"/>
    <p:sldId id="268" r:id="rId31"/>
    <p:sldId id="267" r:id="rId32"/>
    <p:sldId id="266" r:id="rId33"/>
    <p:sldId id="265" r:id="rId34"/>
    <p:sldId id="264" r:id="rId35"/>
    <p:sldId id="263" r:id="rId36"/>
    <p:sldId id="262" r:id="rId37"/>
    <p:sldId id="261" r:id="rId38"/>
    <p:sldId id="260" r:id="rId39"/>
    <p:sldId id="259" r:id="rId40"/>
    <p:sldId id="257" r:id="rId41"/>
  </p:sldIdLst>
  <p:sldSz cx="9144000" cy="6858000" type="screen4x3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712" autoAdjust="0"/>
  </p:normalViewPr>
  <p:slideViewPr>
    <p:cSldViewPr snapToGrid="0">
      <p:cViewPr varScale="1">
        <p:scale>
          <a:sx n="115" d="100"/>
          <a:sy n="115" d="100"/>
        </p:scale>
        <p:origin x="-151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213647-EBD3-4B37-9EB3-834EA6AE640B}" type="datetimeFigureOut">
              <a:rPr lang="fr-FR"/>
              <a:pPr>
                <a:defRPr/>
              </a:pPr>
              <a:t>09/08/2022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7B7D18-290F-4A59-98E8-5EF6378B1CA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DC74F6-EFB5-48D3-940F-8FEC68938500}" type="datetimeFigureOut">
              <a:rPr lang="fr-FR"/>
              <a:pPr>
                <a:defRPr/>
              </a:pPr>
              <a:t>09/08/2022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1F34CC-3B00-4117-87C8-7BAF847BB16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450A0A-D898-47BC-B175-91B85E2CD6E7}" type="datetimeFigureOut">
              <a:rPr lang="fr-FR"/>
              <a:pPr>
                <a:defRPr/>
              </a:pPr>
              <a:t>09/08/2022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087FBF-BA21-43D3-9FE0-18932DC398A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4DAE94-9B71-4BC9-A9B6-8902D8A8287A}" type="datetimeFigureOut">
              <a:rPr lang="fr-FR"/>
              <a:pPr>
                <a:defRPr/>
              </a:pPr>
              <a:t>09/08/2022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B9B3B8-BE97-463D-8222-D290AB4AAF3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314E11-B762-4EBB-AF52-EFA29845A217}" type="datetimeFigureOut">
              <a:rPr lang="fr-FR"/>
              <a:pPr>
                <a:defRPr/>
              </a:pPr>
              <a:t>09/08/2022</a:t>
            </a:fld>
            <a:endParaRPr lang="fr-F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0E158D-6C59-45CB-BAD1-C59FCEC6183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E89616-9718-4D96-8C1B-1716062E1AD9}" type="datetimeFigureOut">
              <a:rPr lang="fr-FR"/>
              <a:pPr>
                <a:defRPr/>
              </a:pPr>
              <a:t>09/08/2022</a:t>
            </a:fld>
            <a:endParaRPr lang="fr-F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E4ED64-940F-4811-8A9A-90ECD9A2AAA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65F94D-C34C-4E6B-AA67-49E972333826}" type="datetimeFigureOut">
              <a:rPr lang="fr-FR"/>
              <a:pPr>
                <a:defRPr/>
              </a:pPr>
              <a:t>09/08/2022</a:t>
            </a:fld>
            <a:endParaRPr lang="fr-FR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4A6B47-E601-4346-8327-0FE54A2726D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E8F642-B6BE-40ED-926A-FCC881D5CB85}" type="datetimeFigureOut">
              <a:rPr lang="fr-FR"/>
              <a:pPr>
                <a:defRPr/>
              </a:pPr>
              <a:t>09/08/2022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413F96-8960-400E-8873-366BAD07038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/>
              <a:t>Cliquez sur l'icône pour ajouter une image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FEA960-85BC-4B16-957A-2C1976FA233B}" type="datetimeFigureOut">
              <a:rPr lang="fr-FR"/>
              <a:pPr>
                <a:defRPr/>
              </a:pPr>
              <a:t>09/08/2022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23AFF4-D8A1-498B-83CD-0B1C44F9989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9E08A7-AE08-4138-B4F9-8D76F6EB7AC8}" type="datetimeFigureOut">
              <a:rPr lang="fr-FR"/>
              <a:pPr>
                <a:defRPr/>
              </a:pPr>
              <a:t>09/08/2022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9FBAB0-8A1D-4AE3-92EE-3133E17FF25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FD1E87-8DB9-4C85-85FA-56A0F737E175}" type="datetimeFigureOut">
              <a:rPr lang="fr-FR"/>
              <a:pPr>
                <a:defRPr/>
              </a:pPr>
              <a:t>09/08/2022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F8FFF3-6356-4A04-BB4A-996C87EAEC3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5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 style du titre</a:t>
            </a:r>
            <a:endParaRPr 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3285332-CA40-4D8B-8F80-930C230C6721}" type="datetimeFigureOut">
              <a:rPr lang="fr-FR"/>
              <a:pPr>
                <a:defRPr/>
              </a:pPr>
              <a:t>09/08/2022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966C7FA-5AE0-4BA2-ADF6-72E13FB28F4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3" r:id="rId1"/>
    <p:sldLayoutId id="2147483682" r:id="rId2"/>
    <p:sldLayoutId id="2147483681" r:id="rId3"/>
    <p:sldLayoutId id="2147483680" r:id="rId4"/>
    <p:sldLayoutId id="2147483679" r:id="rId5"/>
    <p:sldLayoutId id="2147483678" r:id="rId6"/>
    <p:sldLayoutId id="2147483677" r:id="rId7"/>
    <p:sldLayoutId id="2147483676" r:id="rId8"/>
    <p:sldLayoutId id="2147483675" r:id="rId9"/>
    <p:sldLayoutId id="2147483674" r:id="rId10"/>
    <p:sldLayoutId id="2147483673" r:id="rId11"/>
  </p:sldLayoutIdLst>
  <p:transition spd="slow" advClick="0" advTm="5000">
    <p:fade/>
  </p:transition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WordArt 2"/>
          <p:cNvSpPr>
            <a:spLocks noChangeArrowheads="1" noChangeShapeType="1" noTextEdit="1"/>
          </p:cNvSpPr>
          <p:nvPr/>
        </p:nvSpPr>
        <p:spPr bwMode="auto">
          <a:xfrm>
            <a:off x="828675" y="733425"/>
            <a:ext cx="7096125" cy="53340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Réveries</a:t>
            </a:r>
          </a:p>
        </p:txBody>
      </p:sp>
    </p:spTree>
  </p:cSld>
  <p:clrMapOvr>
    <a:masterClrMapping/>
  </p:clrMapOvr>
  <p:transition spd="slow" advClick="0" advTm="5000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4" descr="Une image contenant extérieur, herbe, ciel, personn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2" descr="Une image contenant arbre, extérieur, plant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2" descr="Une image contenant extérieur, ciel, personne, habits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2" descr="Une image contenant arbre, extérieur, ciel, plant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2" descr="Une image contenant extérieur, herbe, arbre, personn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2" descr="Une image contenant arbre, extérieur, personn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2" descr="Une image contenant herbe, extérieur, personne, arbr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2" descr="Une image contenant arbre, extérieur, personn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2" descr="Une image contenant extérieur, personne, herbe, habits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2" descr="Une image contenant arbre, extérieur, personne, habits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2" descr="Une image contenant extérieur, ciel, personne, habits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2" descr="Une image contenant arbre, personne, extérieur, habits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2" descr="Une image contenant herbe, extérieur, personne, habits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2" descr="Une image contenant ciel, arbre, extérieur, roch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2" descr="Une image contenant extérieur, personne, ciel, herb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2" descr="Une image contenant extérieur, arbre, personne, habits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2" descr="Une image contenant extérieur, personn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2" descr="Une image contenant arbre, personne, extérieur, habits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2" descr="Une image contenant arbre, extérieur, personne, habits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2" descr="Une image contenant habits, arbre, extérieur, personn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2" descr="Une image contenant extérieur, arbre, personn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2" descr="Une image contenant arbre, extérieur, ciel, personn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2" descr="Une image contenant arbre, extérieur, personn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2" descr="Une image contenant personne, arbre, extérieur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2" descr="Une image contenant extérieur, arbre, personn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2" descr="Une image contenant extérieur, arbre, herbe, personn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 2" descr="Une image contenant arbre, personne, extérieur, habits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 2" descr="Une image contenant extérieur, arbre, personn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 2" descr="Une image contenant extérieur, terrain, personn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12975" y="0"/>
            <a:ext cx="47180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Image 2" descr="Une image contenant extérieur, personne, terrain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Image 2" descr="Une image contenant personne, extérieur, habits, maillot de bain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Image 2" descr="Une image contenant personne, extérieur, terrain, plag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Image 2" descr="Une image contenant extérieur, femme, terrain, personn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Image 2" descr="Une image contenant extérieur, personne, terrain, femm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WordArt 2"/>
          <p:cNvSpPr>
            <a:spLocks noChangeArrowheads="1" noChangeShapeType="1" noTextEdit="1"/>
          </p:cNvSpPr>
          <p:nvPr/>
        </p:nvSpPr>
        <p:spPr bwMode="auto">
          <a:xfrm>
            <a:off x="1201738" y="582613"/>
            <a:ext cx="6848475" cy="559117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The  end</a:t>
            </a:r>
          </a:p>
        </p:txBody>
      </p:sp>
    </p:spTree>
  </p:cSld>
  <p:clrMapOvr>
    <a:masterClrMapping/>
  </p:clrMapOvr>
  <p:transition spd="slow" advClick="0" advTm="5000">
    <p:fade/>
  </p:transition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</TotalTime>
  <Words>0</Words>
  <Application>Microsoft Office PowerPoint</Application>
  <PresentationFormat>Affichage à l'écran (4:3)</PresentationFormat>
  <Paragraphs>0</Paragraphs>
  <Slides>40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Modèle de conception</vt:lpstr>
      </vt:variant>
      <vt:variant>
        <vt:i4>1</vt:i4>
      </vt:variant>
      <vt:variant>
        <vt:lpstr>Titres des diapositives</vt:lpstr>
      </vt:variant>
      <vt:variant>
        <vt:i4>40</vt:i4>
      </vt:variant>
    </vt:vector>
  </HeadingPairs>
  <TitlesOfParts>
    <vt:vector size="44" baseType="lpstr">
      <vt:lpstr>Calibri</vt:lpstr>
      <vt:lpstr>Arial</vt:lpstr>
      <vt:lpstr>Calibri Light</vt:lpstr>
      <vt:lpstr>Office Theme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Juan</dc:creator>
  <cp:lastModifiedBy>Jean</cp:lastModifiedBy>
  <cp:revision>2</cp:revision>
  <dcterms:created xsi:type="dcterms:W3CDTF">2022-08-09T04:08:06Z</dcterms:created>
  <dcterms:modified xsi:type="dcterms:W3CDTF">2022-08-09T04:36:51Z</dcterms:modified>
</cp:coreProperties>
</file>