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289" r:id="rId11"/>
    <p:sldId id="291" r:id="rId12"/>
    <p:sldId id="293" r:id="rId13"/>
    <p:sldId id="287" r:id="rId14"/>
    <p:sldId id="295" r:id="rId15"/>
    <p:sldId id="301" r:id="rId16"/>
    <p:sldId id="300" r:id="rId17"/>
    <p:sldId id="309" r:id="rId18"/>
    <p:sldId id="308" r:id="rId19"/>
    <p:sldId id="299" r:id="rId20"/>
    <p:sldId id="298" r:id="rId21"/>
    <p:sldId id="307" r:id="rId22"/>
    <p:sldId id="306" r:id="rId23"/>
    <p:sldId id="305" r:id="rId24"/>
    <p:sldId id="296" r:id="rId25"/>
    <p:sldId id="302" r:id="rId26"/>
    <p:sldId id="304" r:id="rId27"/>
    <p:sldId id="303" r:id="rId28"/>
    <p:sldId id="294" r:id="rId29"/>
    <p:sldId id="297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Afrika  14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Africa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Barsa.wav"/>
            </a:hlinkClick>
            <a:extLst>
              <a:ext uri="{FF2B5EF4-FFF2-40B4-BE49-F238E27FC236}">
                <a16:creationId xmlns:a16="http://schemas.microsoft.com/office/drawing/2014/main" id="{B41389C0-F353-4BD6-4A71-6D2CBEF4A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8693" y="1340768"/>
            <a:ext cx="505861" cy="45577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3650C00-55D2-7D6F-3137-5667B5A069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D621B7D0-1D14-6A54-F2FE-CD2C33D84D9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90169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6190748-D332-5237-78CA-F2DEC2EA86E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ars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Bar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A894C6DB-882F-B5DD-A5D0-9A0BDDE4D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959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Africa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Afrique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África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Afryka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Affrica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Африка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Afrikka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Αφρική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אפריקה</a:t>
            </a:r>
            <a:endParaRPr lang="cs-CZ" altLang="cs-CZ" sz="2400" b="1" dirty="0"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ECE8D363-9CB4-87C1-C9D8-74745363D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091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4184E8E-6EAA-C54A-6EC9-B5BA0C19833A}"/>
              </a:ext>
            </a:extLst>
          </p:cNvPr>
          <p:cNvSpPr/>
          <p:nvPr/>
        </p:nvSpPr>
        <p:spPr>
          <a:xfrm>
            <a:off x="4295800" y="1124744"/>
            <a:ext cx="3839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Afrika  14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CB79EF-189D-0AE0-9CC2-B5C327119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892FF5-E0D8-2058-11C3-4ABC33262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CC66BD-EB97-D61B-D55E-8BC8863FC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9BEF0C-4542-C34C-FD51-AEDA22197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410BC8-33AE-F572-2BD1-1F094708A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199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EE9A40-3E0F-8B1E-3AB7-7B7BC1516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886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153264-9C17-CA44-2C09-485B5B227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1494D43-E164-4CC9-4E7B-3FFF6ED27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96B570-642D-328E-C709-F0F7A7F32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150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A6E27F-CBCC-D1FB-9092-5020B48CE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338C4B-6725-1863-65F4-5E9047A0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920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42A5B9-979C-2AF1-110A-94B8DAF8D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676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B64A6F-B9D8-859A-94A1-FCED87A19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70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281560-5B78-27D7-47B4-2641BA080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496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36E6AC-9396-6BCF-220C-CF3E4168F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556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6C864-0E1E-E5E8-579E-38C33D2B0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980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C1CFD3-4C1A-145E-69A1-6A97BAEC8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95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75490D-62BB-BCD7-2B09-B16910D1A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598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75524B-83D9-8B08-896A-79737BE3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7884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C82B03-B3E1-7775-7A95-D1677F5CE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23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643C2B-9E7D-E5C8-C81C-B90184514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78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82FB83B-590F-14D8-B04D-48B0C15DE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812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4777DFE-37B7-3EE3-75CF-CA4EFF0A3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178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4838374-DFE4-2B32-FD88-F29CCBCAD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67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D0CCF4-8D6C-C6A2-0BD7-5E56F2792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22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4E3A8B-4B94-A39C-1F84-C91A6B5F8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090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42BD4298-485B-C905-D57B-C76ED5B4D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5884"/>
            <a:ext cx="10801200" cy="510045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2307A65F-5514-4D33-BB82-49D2662A8E8B}"/>
              </a:ext>
            </a:extLst>
          </p:cNvPr>
          <p:cNvSpPr/>
          <p:nvPr/>
        </p:nvSpPr>
        <p:spPr>
          <a:xfrm>
            <a:off x="4347992" y="5060803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8C4C477-FEE3-7929-6309-F4D965FF95B0}"/>
              </a:ext>
            </a:extLst>
          </p:cNvPr>
          <p:cNvSpPr/>
          <p:nvPr/>
        </p:nvSpPr>
        <p:spPr>
          <a:xfrm>
            <a:off x="671673" y="506080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B5DE0493-BB7D-E479-FF60-4DBFB30E2225}"/>
              </a:ext>
            </a:extLst>
          </p:cNvPr>
          <p:cNvSpPr/>
          <p:nvPr/>
        </p:nvSpPr>
        <p:spPr>
          <a:xfrm>
            <a:off x="9657998" y="508724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B2BAAE9-8786-0EAA-39B4-CBEEC7249CF2}"/>
              </a:ext>
            </a:extLst>
          </p:cNvPr>
          <p:cNvSpPr/>
          <p:nvPr/>
        </p:nvSpPr>
        <p:spPr>
          <a:xfrm>
            <a:off x="1761756" y="75843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473</TotalTime>
  <Words>72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Arial Black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2022-08-06T19:37:12Z</dcterms:modified>
</cp:coreProperties>
</file>