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64" r:id="rId3"/>
    <p:sldId id="295" r:id="rId4"/>
    <p:sldId id="294" r:id="rId5"/>
    <p:sldId id="293" r:id="rId6"/>
    <p:sldId id="292" r:id="rId7"/>
    <p:sldId id="291" r:id="rId8"/>
    <p:sldId id="289" r:id="rId9"/>
    <p:sldId id="258" r:id="rId10"/>
    <p:sldId id="259" r:id="rId11"/>
    <p:sldId id="260" r:id="rId12"/>
    <p:sldId id="261" r:id="rId13"/>
    <p:sldId id="262" r:id="rId14"/>
    <p:sldId id="263" r:id="rId15"/>
    <p:sldId id="265" r:id="rId16"/>
    <p:sldId id="266" r:id="rId17"/>
    <p:sldId id="268" r:id="rId18"/>
    <p:sldId id="300" r:id="rId19"/>
    <p:sldId id="270" r:id="rId20"/>
    <p:sldId id="301" r:id="rId21"/>
    <p:sldId id="302" r:id="rId22"/>
    <p:sldId id="272" r:id="rId23"/>
    <p:sldId id="273" r:id="rId24"/>
    <p:sldId id="274" r:id="rId25"/>
    <p:sldId id="275" r:id="rId26"/>
    <p:sldId id="276" r:id="rId27"/>
    <p:sldId id="297" r:id="rId28"/>
    <p:sldId id="303" r:id="rId29"/>
    <p:sldId id="298" r:id="rId30"/>
    <p:sldId id="299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8ZdrX6IciWKiq3JSUZX3A==" hashData="EEBRThYpf9fLt3yANg5R8AzDQ0+0Mk13EC5Y9y7RdWvkdzMMnex2WB2ithUIjawE8c+/tNEb0VxLraQEaOcPC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8" autoAdjust="0"/>
    <p:restoredTop sz="94660"/>
  </p:normalViewPr>
  <p:slideViewPr>
    <p:cSldViewPr snapToGrid="0">
      <p:cViewPr varScale="1">
        <p:scale>
          <a:sx n="68" d="100"/>
          <a:sy n="68" d="100"/>
        </p:scale>
        <p:origin x="3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décoré, plante, meubles&#10;&#10;Description générée automatiquement">
            <a:extLst>
              <a:ext uri="{FF2B5EF4-FFF2-40B4-BE49-F238E27FC236}">
                <a16:creationId xmlns:a16="http://schemas.microsoft.com/office/drawing/2014/main" id="{8E472FC3-501D-394C-E2C3-CA1BE9F905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C6B4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BBF50D2-6FF4-9E4B-A0ED-71823653B4D0}"/>
              </a:ext>
            </a:extLst>
          </p:cNvPr>
          <p:cNvSpPr txBox="1"/>
          <p:nvPr/>
        </p:nvSpPr>
        <p:spPr>
          <a:xfrm>
            <a:off x="3466734" y="701152"/>
            <a:ext cx="6963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Présente Salon De Provence </a:t>
            </a:r>
          </a:p>
        </p:txBody>
      </p:sp>
    </p:spTree>
    <p:extLst>
      <p:ext uri="{BB962C8B-B14F-4D97-AF65-F5344CB8AC3E}">
        <p14:creationId xmlns:p14="http://schemas.microsoft.com/office/powerpoint/2010/main" val="1812151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  <p:sndAc>
          <p:stSnd loop="1">
            <p:snd r:embed="rId2" name="Lavandes de Provence ღ✻.¸¸.♥♪ Musique ♪Michael Hoppé - Lavander.wav"/>
          </p:stSnd>
        </p:sndAc>
      </p:transition>
    </mc:Choice>
    <mc:Fallback>
      <p:transition spd="slow" advTm="16000">
        <p:fade/>
        <p:sndAc>
          <p:stSnd loop="1">
            <p:snd r:embed="rId2" name="Lavandes de Provence ღ✻.¸¸.♥♪ Musique ♪Michael Hoppé - Lavand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83A4908-CC17-A777-365D-50F4E773205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Salon-de-Provence est une commune française située dans le département des Bouches-du-Rhône, en région Provence-Alpes-Côte d'Azur</a:t>
            </a:r>
          </a:p>
        </p:txBody>
      </p:sp>
    </p:spTree>
    <p:extLst>
      <p:ext uri="{BB962C8B-B14F-4D97-AF65-F5344CB8AC3E}">
        <p14:creationId xmlns:p14="http://schemas.microsoft.com/office/powerpoint/2010/main" val="3419894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bâtiment gouvernemental&#10;&#10;Description générée automatiquement">
            <a:extLst>
              <a:ext uri="{FF2B5EF4-FFF2-40B4-BE49-F238E27FC236}">
                <a16:creationId xmlns:a16="http://schemas.microsoft.com/office/drawing/2014/main" id="{D01CF436-051B-B5E5-4037-06ABBC739E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0436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812A16D-F1F6-53B0-8DA7-D5BB7B09F781}"/>
              </a:ext>
            </a:extLst>
          </p:cNvPr>
          <p:cNvSpPr txBox="1"/>
          <p:nvPr/>
        </p:nvSpPr>
        <p:spPr>
          <a:xfrm>
            <a:off x="2455984" y="83022"/>
            <a:ext cx="7280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L’Hôtel De Ville pavoisé  aux couleurs de la Provence</a:t>
            </a:r>
          </a:p>
        </p:txBody>
      </p:sp>
    </p:spTree>
    <p:extLst>
      <p:ext uri="{BB962C8B-B14F-4D97-AF65-F5344CB8AC3E}">
        <p14:creationId xmlns:p14="http://schemas.microsoft.com/office/powerpoint/2010/main" val="4065892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ontagne, nature, ville&#10;&#10;Description générée automatiquement">
            <a:extLst>
              <a:ext uri="{FF2B5EF4-FFF2-40B4-BE49-F238E27FC236}">
                <a16:creationId xmlns:a16="http://schemas.microsoft.com/office/drawing/2014/main" id="{E0442384-C694-8F42-2F67-D947B4FBD0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455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133AC1D-16B8-6129-2CF0-3F98E1331435}"/>
              </a:ext>
            </a:extLst>
          </p:cNvPr>
          <p:cNvSpPr txBox="1"/>
          <p:nvPr/>
        </p:nvSpPr>
        <p:spPr>
          <a:xfrm>
            <a:off x="2155873" y="87372"/>
            <a:ext cx="8475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Pont de Vue Culminant depuis  le Château  de l’</a:t>
            </a:r>
            <a:r>
              <a:rPr lang="fr-FR" sz="2400" b="1" dirty="0" err="1">
                <a:solidFill>
                  <a:schemeClr val="bg1"/>
                </a:solidFill>
              </a:rPr>
              <a:t>Emperi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83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route, bâtiment, extérieur&#10;&#10;Description générée automatiquement">
            <a:extLst>
              <a:ext uri="{FF2B5EF4-FFF2-40B4-BE49-F238E27FC236}">
                <a16:creationId xmlns:a16="http://schemas.microsoft.com/office/drawing/2014/main" id="{4CA8A463-E9FB-2475-158C-1B5A947E6F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0453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BE1D6A8-1FE2-34DB-62EA-3086F9884F2D}"/>
              </a:ext>
            </a:extLst>
          </p:cNvPr>
          <p:cNvSpPr txBox="1"/>
          <p:nvPr/>
        </p:nvSpPr>
        <p:spPr>
          <a:xfrm>
            <a:off x="4754878" y="168998"/>
            <a:ext cx="8329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Façade  de la Gare </a:t>
            </a:r>
          </a:p>
        </p:txBody>
      </p:sp>
    </p:spTree>
    <p:extLst>
      <p:ext uri="{BB962C8B-B14F-4D97-AF65-F5344CB8AC3E}">
        <p14:creationId xmlns:p14="http://schemas.microsoft.com/office/powerpoint/2010/main" val="2513275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bâtiment gouvernemental, vieux&#10;&#10;Description générée automatiquement">
            <a:extLst>
              <a:ext uri="{FF2B5EF4-FFF2-40B4-BE49-F238E27FC236}">
                <a16:creationId xmlns:a16="http://schemas.microsoft.com/office/drawing/2014/main" id="{53E06FF7-F0EA-AD01-BCCE-E4B47E8880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107" y="422031"/>
            <a:ext cx="11570677" cy="61722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EC1FB0-E8ED-B625-61F4-A5AD75AD34A5}"/>
              </a:ext>
            </a:extLst>
          </p:cNvPr>
          <p:cNvSpPr txBox="1"/>
          <p:nvPr/>
        </p:nvSpPr>
        <p:spPr>
          <a:xfrm>
            <a:off x="5221857" y="0"/>
            <a:ext cx="6970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Palais De Justice</a:t>
            </a:r>
          </a:p>
        </p:txBody>
      </p:sp>
    </p:spTree>
    <p:extLst>
      <p:ext uri="{BB962C8B-B14F-4D97-AF65-F5344CB8AC3E}">
        <p14:creationId xmlns:p14="http://schemas.microsoft.com/office/powerpoint/2010/main" val="2588186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terrain, maison&#10;&#10;Description générée automatiquement">
            <a:extLst>
              <a:ext uri="{FF2B5EF4-FFF2-40B4-BE49-F238E27FC236}">
                <a16:creationId xmlns:a16="http://schemas.microsoft.com/office/drawing/2014/main" id="{4A7F8050-513D-2999-9C64-3792A897E2C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14F4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EB5958F-0794-3D38-31D8-FF62F6686F2F}"/>
              </a:ext>
            </a:extLst>
          </p:cNvPr>
          <p:cNvSpPr txBox="1"/>
          <p:nvPr/>
        </p:nvSpPr>
        <p:spPr>
          <a:xfrm>
            <a:off x="4587240" y="166028"/>
            <a:ext cx="6547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Parc de la Légion d’Honneur</a:t>
            </a:r>
          </a:p>
        </p:txBody>
      </p:sp>
    </p:spTree>
    <p:extLst>
      <p:ext uri="{BB962C8B-B14F-4D97-AF65-F5344CB8AC3E}">
        <p14:creationId xmlns:p14="http://schemas.microsoft.com/office/powerpoint/2010/main" val="3907976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iel, extérieur, route&#10;&#10;Description générée automatiquement">
            <a:extLst>
              <a:ext uri="{FF2B5EF4-FFF2-40B4-BE49-F238E27FC236}">
                <a16:creationId xmlns:a16="http://schemas.microsoft.com/office/drawing/2014/main" id="{4B43BB0A-D38D-55DB-97A2-2D4705A257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C89A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1F3D423-5AB4-51F3-6C9B-6C11CA8D1D7C}"/>
              </a:ext>
            </a:extLst>
          </p:cNvPr>
          <p:cNvSpPr txBox="1"/>
          <p:nvPr/>
        </p:nvSpPr>
        <p:spPr>
          <a:xfrm>
            <a:off x="2120373" y="166028"/>
            <a:ext cx="9174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plus Hautes Tours  de la commune  sont situées au nord </a:t>
            </a:r>
          </a:p>
        </p:txBody>
      </p:sp>
    </p:spTree>
    <p:extLst>
      <p:ext uri="{BB962C8B-B14F-4D97-AF65-F5344CB8AC3E}">
        <p14:creationId xmlns:p14="http://schemas.microsoft.com/office/powerpoint/2010/main" val="3293258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route, rue&#10;&#10;Description générée automatiquement">
            <a:extLst>
              <a:ext uri="{FF2B5EF4-FFF2-40B4-BE49-F238E27FC236}">
                <a16:creationId xmlns:a16="http://schemas.microsoft.com/office/drawing/2014/main" id="{4CA3FA1B-6F20-6F59-577D-F2C3AD41A6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F713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DF122F4-C810-9D3A-0622-576DB408E70D}"/>
              </a:ext>
            </a:extLst>
          </p:cNvPr>
          <p:cNvSpPr txBox="1"/>
          <p:nvPr/>
        </p:nvSpPr>
        <p:spPr>
          <a:xfrm>
            <a:off x="2962636" y="166032"/>
            <a:ext cx="8156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Rue Principale  du quartier Des </a:t>
            </a:r>
            <a:r>
              <a:rPr lang="fr-FR" sz="2400" b="1" dirty="0" err="1">
                <a:solidFill>
                  <a:schemeClr val="bg1"/>
                </a:solidFill>
              </a:rPr>
              <a:t>Canourgues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arbre&#10;&#10;Description générée automatiquement">
            <a:extLst>
              <a:ext uri="{FF2B5EF4-FFF2-40B4-BE49-F238E27FC236}">
                <a16:creationId xmlns:a16="http://schemas.microsoft.com/office/drawing/2014/main" id="{745558D7-89E8-407D-526B-991B11C113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F989D04-4171-F424-CDF6-6ADB711D53C8}"/>
              </a:ext>
            </a:extLst>
          </p:cNvPr>
          <p:cNvSpPr txBox="1"/>
          <p:nvPr/>
        </p:nvSpPr>
        <p:spPr>
          <a:xfrm>
            <a:off x="2877502" y="166032"/>
            <a:ext cx="96335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G. O.L Espace Francisco – Barron  à </a:t>
            </a:r>
            <a:r>
              <a:rPr lang="fr-FR" sz="2400" b="1" dirty="0" err="1">
                <a:solidFill>
                  <a:schemeClr val="bg1"/>
                </a:solidFill>
              </a:rPr>
              <a:t>Canourgues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herbe&#10;&#10;Description générée automatiquement">
            <a:extLst>
              <a:ext uri="{FF2B5EF4-FFF2-40B4-BE49-F238E27FC236}">
                <a16:creationId xmlns:a16="http://schemas.microsoft.com/office/drawing/2014/main" id="{AC2ABE5C-4583-0A18-9C29-8E55BE71A2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9433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C960865-874C-9AF3-D9CF-97DE03A8C9E2}"/>
              </a:ext>
            </a:extLst>
          </p:cNvPr>
          <p:cNvSpPr txBox="1"/>
          <p:nvPr/>
        </p:nvSpPr>
        <p:spPr>
          <a:xfrm>
            <a:off x="4585802" y="192745"/>
            <a:ext cx="6693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Ecole Maternelle Michelet</a:t>
            </a:r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extérieur, vieux&#10;&#10;Description générée automatiquement">
            <a:extLst>
              <a:ext uri="{FF2B5EF4-FFF2-40B4-BE49-F238E27FC236}">
                <a16:creationId xmlns:a16="http://schemas.microsoft.com/office/drawing/2014/main" id="{357F62EC-A859-4E38-6659-296D9B3D43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56" y="173736"/>
            <a:ext cx="4115161" cy="6510528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A96905-0B71-1CC8-DE60-65D6813B9D5E}"/>
              </a:ext>
            </a:extLst>
          </p:cNvPr>
          <p:cNvSpPr txBox="1"/>
          <p:nvPr/>
        </p:nvSpPr>
        <p:spPr>
          <a:xfrm>
            <a:off x="4606505" y="5917720"/>
            <a:ext cx="49515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Tour De L’Horloge</a:t>
            </a:r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roche, arbre, ciel&#10;&#10;Description générée automatiquement">
            <a:extLst>
              <a:ext uri="{FF2B5EF4-FFF2-40B4-BE49-F238E27FC236}">
                <a16:creationId xmlns:a16="http://schemas.microsoft.com/office/drawing/2014/main" id="{DEC24C97-03C5-D244-8BAF-BABECB8E63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83022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B5C3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1B1E4D3-859D-3D71-07B9-69C9347CE97A}"/>
              </a:ext>
            </a:extLst>
          </p:cNvPr>
          <p:cNvSpPr txBox="1"/>
          <p:nvPr/>
        </p:nvSpPr>
        <p:spPr>
          <a:xfrm>
            <a:off x="1173193" y="83022"/>
            <a:ext cx="11852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Val de </a:t>
            </a:r>
            <a:r>
              <a:rPr lang="fr-FR" sz="2400" b="1" dirty="0" err="1">
                <a:solidFill>
                  <a:schemeClr val="bg1"/>
                </a:solidFill>
              </a:rPr>
              <a:t>Cuech</a:t>
            </a:r>
            <a:r>
              <a:rPr lang="fr-FR" sz="2400" b="1" dirty="0">
                <a:solidFill>
                  <a:schemeClr val="bg1"/>
                </a:solidFill>
              </a:rPr>
              <a:t> Ouest Cabane  en pierre Sèche  de Plan Circulaire  et sa Coupole</a:t>
            </a:r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FB6E31-5ADD-337C-3D94-AF3DA9F2AB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7493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5FFB02F-0D90-6FB1-32E3-77A4DE25B5B0}"/>
              </a:ext>
            </a:extLst>
          </p:cNvPr>
          <p:cNvSpPr txBox="1"/>
          <p:nvPr/>
        </p:nvSpPr>
        <p:spPr>
          <a:xfrm>
            <a:off x="5112013" y="83022"/>
            <a:ext cx="6181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Nostradamus </a:t>
            </a:r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6">
            <a:extLst>
              <a:ext uri="{FF2B5EF4-FFF2-40B4-BE49-F238E27FC236}">
                <a16:creationId xmlns:a16="http://schemas.microsoft.com/office/drawing/2014/main" id="{0205D939-00C4-4F2E-9797-3170DD040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8">
            <a:extLst>
              <a:ext uri="{FF2B5EF4-FFF2-40B4-BE49-F238E27FC236}">
                <a16:creationId xmlns:a16="http://schemas.microsoft.com/office/drawing/2014/main" id="{38EE4E44-1403-472B-8C01-D354CB8F5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extérieur, brique, vieux&#10;&#10;Description générée automatiquement">
            <a:extLst>
              <a:ext uri="{FF2B5EF4-FFF2-40B4-BE49-F238E27FC236}">
                <a16:creationId xmlns:a16="http://schemas.microsoft.com/office/drawing/2014/main" id="{22B074CB-CD3C-6601-1A54-2E5611CB52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12145" y="643467"/>
            <a:ext cx="5129784" cy="5571066"/>
          </a:xfrm>
          <a:prstGeom prst="rect">
            <a:avLst/>
          </a:prstGeom>
          <a:ln w="177800" cmpd="tri">
            <a:solidFill>
              <a:srgbClr val="C00000"/>
            </a:solidFill>
          </a:ln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583CCE40-4C5F-42D3-86D9-7892AD1E9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texte, intérieur, plancher&#10;&#10;Description générée automatiquement">
            <a:extLst>
              <a:ext uri="{FF2B5EF4-FFF2-40B4-BE49-F238E27FC236}">
                <a16:creationId xmlns:a16="http://schemas.microsoft.com/office/drawing/2014/main" id="{85C34D4D-6B3F-48F2-9E43-56426011F8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641180" y="643467"/>
            <a:ext cx="5129784" cy="5571066"/>
          </a:xfrm>
          <a:prstGeom prst="rect">
            <a:avLst/>
          </a:prstGeom>
          <a:ln w="165100" cmpd="tri">
            <a:solidFill>
              <a:srgbClr val="C000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BD0A9CE-DEFC-5E18-8E6E-35ED5C7B85E8}"/>
              </a:ext>
            </a:extLst>
          </p:cNvPr>
          <p:cNvSpPr txBox="1"/>
          <p:nvPr/>
        </p:nvSpPr>
        <p:spPr>
          <a:xfrm>
            <a:off x="3674853" y="0"/>
            <a:ext cx="9376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Maison De Nostradamus</a:t>
            </a:r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tour&#10;&#10;Description générée automatiquement">
            <a:extLst>
              <a:ext uri="{FF2B5EF4-FFF2-40B4-BE49-F238E27FC236}">
                <a16:creationId xmlns:a16="http://schemas.microsoft.com/office/drawing/2014/main" id="{384CD178-29DE-D7A2-7E04-65B5D16778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F6E5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1908970-A665-6AF1-45E5-D8723B3A7F0A}"/>
              </a:ext>
            </a:extLst>
          </p:cNvPr>
          <p:cNvSpPr txBox="1"/>
          <p:nvPr/>
        </p:nvSpPr>
        <p:spPr>
          <a:xfrm>
            <a:off x="3378794" y="166032"/>
            <a:ext cx="7918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Cour d’Intérieur Du Château de L’</a:t>
            </a:r>
            <a:r>
              <a:rPr lang="fr-FR" sz="2400" b="1" dirty="0" err="1">
                <a:solidFill>
                  <a:schemeClr val="bg1"/>
                </a:solidFill>
              </a:rPr>
              <a:t>Emperie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église, extérieur, lieu de culte&#10;&#10;Description générée automatiquement">
            <a:extLst>
              <a:ext uri="{FF2B5EF4-FFF2-40B4-BE49-F238E27FC236}">
                <a16:creationId xmlns:a16="http://schemas.microsoft.com/office/drawing/2014/main" id="{69116E56-4ABD-E537-B8D6-883EA28D21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3923" y="404446"/>
            <a:ext cx="7033848" cy="6383216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8FAB01-84CE-9AF6-8A23-82457505126D}"/>
              </a:ext>
            </a:extLst>
          </p:cNvPr>
          <p:cNvSpPr txBox="1"/>
          <p:nvPr/>
        </p:nvSpPr>
        <p:spPr>
          <a:xfrm>
            <a:off x="9649311" y="4267489"/>
            <a:ext cx="2784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Collégiale Saint Laurent</a:t>
            </a:r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bâtiment&#10;&#10;Description générée automatiquement">
            <a:extLst>
              <a:ext uri="{FF2B5EF4-FFF2-40B4-BE49-F238E27FC236}">
                <a16:creationId xmlns:a16="http://schemas.microsoft.com/office/drawing/2014/main" id="{D6A7151D-FE89-4322-4AB9-AD3C6EA9D4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252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4C4A26F-A64D-6D3B-C7F3-BEB8AE2EA230}"/>
              </a:ext>
            </a:extLst>
          </p:cNvPr>
          <p:cNvSpPr txBox="1"/>
          <p:nvPr/>
        </p:nvSpPr>
        <p:spPr>
          <a:xfrm>
            <a:off x="3560064" y="201168"/>
            <a:ext cx="6601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Statue Au Milieu  de la Place Jean XXIII</a:t>
            </a:r>
          </a:p>
        </p:txBody>
      </p:sp>
    </p:spTree>
    <p:extLst>
      <p:ext uri="{BB962C8B-B14F-4D97-AF65-F5344CB8AC3E}">
        <p14:creationId xmlns:p14="http://schemas.microsoft.com/office/powerpoint/2010/main" val="4038067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tour, extérieur&#10;&#10;Description générée automatiquement">
            <a:extLst>
              <a:ext uri="{FF2B5EF4-FFF2-40B4-BE49-F238E27FC236}">
                <a16:creationId xmlns:a16="http://schemas.microsoft.com/office/drawing/2014/main" id="{DE2FAB00-A937-15CF-3E43-3D35C5D9BE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8364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7524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217112F-BBA9-011C-12DC-34611CBC79E1}"/>
              </a:ext>
            </a:extLst>
          </p:cNvPr>
          <p:cNvSpPr txBox="1"/>
          <p:nvPr/>
        </p:nvSpPr>
        <p:spPr>
          <a:xfrm>
            <a:off x="4390500" y="136851"/>
            <a:ext cx="6675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Château De L’</a:t>
            </a:r>
            <a:r>
              <a:rPr lang="fr-FR" sz="2400" b="1" dirty="0" err="1">
                <a:solidFill>
                  <a:schemeClr val="bg1"/>
                </a:solidFill>
              </a:rPr>
              <a:t>Emperie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volant, aéronef&#10;&#10;Description générée automatiquement">
            <a:extLst>
              <a:ext uri="{FF2B5EF4-FFF2-40B4-BE49-F238E27FC236}">
                <a16:creationId xmlns:a16="http://schemas.microsoft.com/office/drawing/2014/main" id="{743DDEDD-4E1E-3ED1-AA8E-6807DE6020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181C6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83FBC90-E940-51C8-3D30-0E388B831BF8}"/>
              </a:ext>
            </a:extLst>
          </p:cNvPr>
          <p:cNvSpPr txBox="1"/>
          <p:nvPr/>
        </p:nvSpPr>
        <p:spPr>
          <a:xfrm>
            <a:off x="4831828" y="83022"/>
            <a:ext cx="448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Patrouille de France</a:t>
            </a:r>
          </a:p>
        </p:txBody>
      </p:sp>
    </p:spTree>
    <p:extLst>
      <p:ext uri="{BB962C8B-B14F-4D97-AF65-F5344CB8AC3E}">
        <p14:creationId xmlns:p14="http://schemas.microsoft.com/office/powerpoint/2010/main" val="3463846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plane, volant&#10;&#10;Description générée automatiquement">
            <a:extLst>
              <a:ext uri="{FF2B5EF4-FFF2-40B4-BE49-F238E27FC236}">
                <a16:creationId xmlns:a16="http://schemas.microsoft.com/office/drawing/2014/main" id="{A0954199-A577-A9DC-EA1E-FE7365F872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83B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DEC4291-AE67-3762-A2E0-60F098D6C309}"/>
              </a:ext>
            </a:extLst>
          </p:cNvPr>
          <p:cNvSpPr txBox="1"/>
          <p:nvPr/>
        </p:nvSpPr>
        <p:spPr>
          <a:xfrm>
            <a:off x="4576001" y="166032"/>
            <a:ext cx="7296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Patrouille de France</a:t>
            </a:r>
          </a:p>
        </p:txBody>
      </p:sp>
    </p:spTree>
    <p:extLst>
      <p:ext uri="{BB962C8B-B14F-4D97-AF65-F5344CB8AC3E}">
        <p14:creationId xmlns:p14="http://schemas.microsoft.com/office/powerpoint/2010/main" val="3491744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lante&#10;&#10;Description générée automatiquement">
            <a:extLst>
              <a:ext uri="{FF2B5EF4-FFF2-40B4-BE49-F238E27FC236}">
                <a16:creationId xmlns:a16="http://schemas.microsoft.com/office/drawing/2014/main" id="{2093CDD0-9D14-2F5A-0D0A-A203A4969F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20624"/>
            <a:ext cx="11548534" cy="6115643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55E23D-444C-C3A6-1F9C-EFB9875651F8}"/>
              </a:ext>
            </a:extLst>
          </p:cNvPr>
          <p:cNvSpPr txBox="1"/>
          <p:nvPr/>
        </p:nvSpPr>
        <p:spPr>
          <a:xfrm>
            <a:off x="4744529" y="-23324"/>
            <a:ext cx="49515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Salon de Provence</a:t>
            </a:r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maison, plusieurs&#10;&#10;Description générée automatiquement">
            <a:extLst>
              <a:ext uri="{FF2B5EF4-FFF2-40B4-BE49-F238E27FC236}">
                <a16:creationId xmlns:a16="http://schemas.microsoft.com/office/drawing/2014/main" id="{67E5859C-EDC3-57C7-B32F-D5BC932B09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5010" y="0"/>
            <a:ext cx="102819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maison, plusieurs&#10;&#10;Description générée automatiquement">
            <a:extLst>
              <a:ext uri="{FF2B5EF4-FFF2-40B4-BE49-F238E27FC236}">
                <a16:creationId xmlns:a16="http://schemas.microsoft.com/office/drawing/2014/main" id="{94A34C30-0E11-25E1-38A2-7D786F1F17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0623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7F416F6-02A7-F73A-F92A-37B00CBBB410}"/>
              </a:ext>
            </a:extLst>
          </p:cNvPr>
          <p:cNvSpPr txBox="1"/>
          <p:nvPr/>
        </p:nvSpPr>
        <p:spPr>
          <a:xfrm>
            <a:off x="4978476" y="83022"/>
            <a:ext cx="7022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 L’Eglise</a:t>
            </a:r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afond, voûte&#10;&#10;Description générée automatiquement">
            <a:extLst>
              <a:ext uri="{FF2B5EF4-FFF2-40B4-BE49-F238E27FC236}">
                <a16:creationId xmlns:a16="http://schemas.microsoft.com/office/drawing/2014/main" id="{B6C51BB1-6966-48BF-7092-026F11216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6632" y="512064"/>
            <a:ext cx="9698736" cy="6163056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A81DCC-E549-47EC-8C6E-79B9C54B14BC}"/>
              </a:ext>
            </a:extLst>
          </p:cNvPr>
          <p:cNvSpPr txBox="1"/>
          <p:nvPr/>
        </p:nvSpPr>
        <p:spPr>
          <a:xfrm>
            <a:off x="5279366" y="50399"/>
            <a:ext cx="8333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Donjon</a:t>
            </a:r>
          </a:p>
        </p:txBody>
      </p:sp>
    </p:spTree>
    <p:extLst>
      <p:ext uri="{BB962C8B-B14F-4D97-AF65-F5344CB8AC3E}">
        <p14:creationId xmlns:p14="http://schemas.microsoft.com/office/powerpoint/2010/main" val="1951826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église&#10;&#10;Description générée automatiquement">
            <a:extLst>
              <a:ext uri="{FF2B5EF4-FFF2-40B4-BE49-F238E27FC236}">
                <a16:creationId xmlns:a16="http://schemas.microsoft.com/office/drawing/2014/main" id="{A002A09E-488E-15FD-0C98-D3407E2AD9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7376" y="283464"/>
            <a:ext cx="6937248" cy="6291072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A215869-3A12-135E-2D7C-5EBBD615827A}"/>
              </a:ext>
            </a:extLst>
          </p:cNvPr>
          <p:cNvSpPr txBox="1"/>
          <p:nvPr/>
        </p:nvSpPr>
        <p:spPr>
          <a:xfrm>
            <a:off x="9920377" y="4951562"/>
            <a:ext cx="20530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L’Eglise Saint Michel</a:t>
            </a:r>
          </a:p>
        </p:txBody>
      </p:sp>
    </p:spTree>
    <p:extLst>
      <p:ext uri="{BB962C8B-B14F-4D97-AF65-F5344CB8AC3E}">
        <p14:creationId xmlns:p14="http://schemas.microsoft.com/office/powerpoint/2010/main" val="2930177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lante, pierre&#10;&#10;Description générée automatiquement">
            <a:extLst>
              <a:ext uri="{FF2B5EF4-FFF2-40B4-BE49-F238E27FC236}">
                <a16:creationId xmlns:a16="http://schemas.microsoft.com/office/drawing/2014/main" id="{6DB5ABCF-815D-D6F6-E43E-1A7DC6F163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C3D3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E5FF2C5-96D6-C321-FA81-D7EA065F7670}"/>
              </a:ext>
            </a:extLst>
          </p:cNvPr>
          <p:cNvSpPr txBox="1"/>
          <p:nvPr/>
        </p:nvSpPr>
        <p:spPr>
          <a:xfrm>
            <a:off x="4665764" y="83022"/>
            <a:ext cx="8968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Salon de Provence</a:t>
            </a:r>
          </a:p>
        </p:txBody>
      </p:sp>
    </p:spTree>
    <p:extLst>
      <p:ext uri="{BB962C8B-B14F-4D97-AF65-F5344CB8AC3E}">
        <p14:creationId xmlns:p14="http://schemas.microsoft.com/office/powerpoint/2010/main" val="1306199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bâtiment, extérieur, rue&#10;&#10;Description générée automatiquement">
            <a:extLst>
              <a:ext uri="{FF2B5EF4-FFF2-40B4-BE49-F238E27FC236}">
                <a16:creationId xmlns:a16="http://schemas.microsoft.com/office/drawing/2014/main" id="{3C83AE49-19D6-F683-FA8E-84A22AA812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1188" y="281354"/>
            <a:ext cx="6246673" cy="6295292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D690CF8-0C47-30AD-3E18-7AB724E8BD4B}"/>
              </a:ext>
            </a:extLst>
          </p:cNvPr>
          <p:cNvSpPr txBox="1"/>
          <p:nvPr/>
        </p:nvSpPr>
        <p:spPr>
          <a:xfrm>
            <a:off x="8557404" y="4589253"/>
            <a:ext cx="36345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Salon De Provence</a:t>
            </a:r>
          </a:p>
        </p:txBody>
      </p:sp>
    </p:spTree>
    <p:extLst>
      <p:ext uri="{BB962C8B-B14F-4D97-AF65-F5344CB8AC3E}">
        <p14:creationId xmlns:p14="http://schemas.microsoft.com/office/powerpoint/2010/main" val="2210777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&#10;&#10;Description générée automatiquement">
            <a:extLst>
              <a:ext uri="{FF2B5EF4-FFF2-40B4-BE49-F238E27FC236}">
                <a16:creationId xmlns:a16="http://schemas.microsoft.com/office/drawing/2014/main" id="{54CB8DC6-C31F-B1EA-DFE9-2617E35237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2764" y="265176"/>
            <a:ext cx="7586472" cy="6327648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F60D21-923A-9EA7-E6CD-8A57697ED05C}"/>
              </a:ext>
            </a:extLst>
          </p:cNvPr>
          <p:cNvSpPr txBox="1"/>
          <p:nvPr/>
        </p:nvSpPr>
        <p:spPr>
          <a:xfrm>
            <a:off x="10058400" y="4399472"/>
            <a:ext cx="18978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Stèle De Nostradamus</a:t>
            </a:r>
          </a:p>
        </p:txBody>
      </p:sp>
    </p:spTree>
    <p:extLst>
      <p:ext uri="{BB962C8B-B14F-4D97-AF65-F5344CB8AC3E}">
        <p14:creationId xmlns:p14="http://schemas.microsoft.com/office/powerpoint/2010/main" val="733792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Image 5" descr="Une image contenant bâtiment, mur, extérieur, pierre&#10;&#10;Description générée automatiquement">
            <a:extLst>
              <a:ext uri="{FF2B5EF4-FFF2-40B4-BE49-F238E27FC236}">
                <a16:creationId xmlns:a16="http://schemas.microsoft.com/office/drawing/2014/main" id="{9E885DD8-8B43-CFE2-513A-F65815F159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946542D-F604-4415-9F9F-23F86163BFE2}"/>
              </a:ext>
            </a:extLst>
          </p:cNvPr>
          <p:cNvSpPr txBox="1"/>
          <p:nvPr/>
        </p:nvSpPr>
        <p:spPr>
          <a:xfrm>
            <a:off x="9045189" y="2967335"/>
            <a:ext cx="2334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Fontaine</a:t>
            </a:r>
          </a:p>
        </p:txBody>
      </p:sp>
    </p:spTree>
    <p:extLst>
      <p:ext uri="{BB962C8B-B14F-4D97-AF65-F5344CB8AC3E}">
        <p14:creationId xmlns:p14="http://schemas.microsoft.com/office/powerpoint/2010/main" val="3613011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154</Words>
  <Application>Microsoft Office PowerPoint</Application>
  <PresentationFormat>Grand écran</PresentationFormat>
  <Paragraphs>29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8</cp:revision>
  <dcterms:created xsi:type="dcterms:W3CDTF">2022-06-26T11:41:41Z</dcterms:created>
  <dcterms:modified xsi:type="dcterms:W3CDTF">2022-08-07T09:51:14Z</dcterms:modified>
</cp:coreProperties>
</file>