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4712" autoAdjust="0"/>
  </p:normalViewPr>
  <p:slideViewPr>
    <p:cSldViewPr snapToGrid="0">
      <p:cViewPr varScale="1">
        <p:scale>
          <a:sx n="108" d="100"/>
          <a:sy n="108" d="100"/>
        </p:scale>
        <p:origin x="174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207C6-4667-4665-8567-3BA8C3BB9B6A}" type="datetimeFigureOut">
              <a:rPr lang="fr-FR"/>
              <a:pPr>
                <a:defRPr/>
              </a:pPr>
              <a:t>08/08/2022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20E24-0DD1-4259-BC49-10716F44BD0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96D43-1A3A-4FF6-9266-072F4BE75763}" type="datetimeFigureOut">
              <a:rPr lang="fr-FR"/>
              <a:pPr>
                <a:defRPr/>
              </a:pPr>
              <a:t>08/08/2022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57EEC-A15F-47E8-923E-6303EE4A7F9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E93BA-47D5-4ED8-9E76-6DF254B8B3E3}" type="datetimeFigureOut">
              <a:rPr lang="fr-FR"/>
              <a:pPr>
                <a:defRPr/>
              </a:pPr>
              <a:t>08/08/2022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F0FFD-B559-470B-B6B2-8337386E11E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A7710-6059-4C26-9D2A-8F98E2ADAC3A}" type="datetimeFigureOut">
              <a:rPr lang="fr-FR"/>
              <a:pPr>
                <a:defRPr/>
              </a:pPr>
              <a:t>08/08/2022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3C066-8416-485E-9E80-AC23BE7D0EE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88F51-C634-43BC-8CA8-5C1A3F13D089}" type="datetimeFigureOut">
              <a:rPr lang="fr-FR"/>
              <a:pPr>
                <a:defRPr/>
              </a:pPr>
              <a:t>08/08/2022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FDF2E-DBAF-43CD-A519-BDABD4E05F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E2E9C-CF8B-456D-BA58-6010EE5A5F44}" type="datetimeFigureOut">
              <a:rPr lang="fr-FR"/>
              <a:pPr>
                <a:defRPr/>
              </a:pPr>
              <a:t>08/08/2022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2E1AA-78F3-4D4D-AA49-3347C5044EC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BBD9C-6A55-4178-804D-634D717E7603}" type="datetimeFigureOut">
              <a:rPr lang="fr-FR"/>
              <a:pPr>
                <a:defRPr/>
              </a:pPr>
              <a:t>08/08/2022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C70CE-BB6D-4F90-9E44-CF965E93CFE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AC00C-DF9A-4F01-A4DD-9B440E2DE6BC}" type="datetimeFigureOut">
              <a:rPr lang="fr-FR"/>
              <a:pPr>
                <a:defRPr/>
              </a:pPr>
              <a:t>08/08/2022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88D25-6EA6-4C33-A476-708E7FD8CDC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75C14-1AA0-4478-A8ED-90280B8FC7EF}" type="datetimeFigureOut">
              <a:rPr lang="fr-FR"/>
              <a:pPr>
                <a:defRPr/>
              </a:pPr>
              <a:t>08/08/2022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99089-16C0-4D87-9426-B8E771D2C5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F3330-D864-4A56-98E4-AD72C039923A}" type="datetimeFigureOut">
              <a:rPr lang="fr-FR"/>
              <a:pPr>
                <a:defRPr/>
              </a:pPr>
              <a:t>08/08/2022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F1ECF-C201-4F7A-BF3A-92264272780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BE8CA6-C0AB-455C-9EE9-00B0DF745FD5}" type="datetimeFigureOut">
              <a:rPr lang="fr-FR"/>
              <a:pPr>
                <a:defRPr/>
              </a:pPr>
              <a:t>08/08/2022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749B4-B5B6-4377-AF39-146F9E15B24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411F129-536E-4F4E-B191-8DECD096EEC8}" type="datetimeFigureOut">
              <a:rPr lang="fr-FR"/>
              <a:pPr>
                <a:defRPr/>
              </a:pPr>
              <a:t>08/08/2022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B23BF6-A079-4343-A162-A96BA067DD6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1552575" y="1222375"/>
            <a:ext cx="6253163" cy="48847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Campagne désir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  <p:sndAc>
          <p:stSnd loop="1">
            <p:snd r:embed="rId2" name="charlotte-julian-tout-le-monde-a-la-campagne-1973.wav"/>
          </p:stSnd>
        </p:sndAc>
      </p:transition>
    </mc:Choice>
    <mc:Fallback>
      <p:transition spd="slow" advClick="0" advTm="7000">
        <p:fade/>
        <p:sndAc>
          <p:stSnd loop="1">
            <p:snd r:embed="rId2" name="charlotte-julian-tout-le-monde-a-la-campagne-1973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Une image contenant extérieur, ciel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Une image contenant extérieur, herbe, arbr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Une image contenant herbe, extérieur, personne, arb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Une image contenant extérieur, personne, herb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Une image contenant extérieur, ciel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Une image contenant herbe, extérieur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Une image contenant extérieur, personne, ciel, herb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Une image contenant ex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Une image contenant arbre, extérieur,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Une image contenant extérieur, arbr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Une image contenant extérieur, arbr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Une image contenant extérieur, arbre, herb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Une image contenant arbre, personne, ex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Une image contenant extérieur, arbr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Une image contenant extérieur, personne, assis, herb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Une image contenant extérieur, personne, arbre, terr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WordArt 3"/>
          <p:cNvSpPr>
            <a:spLocks noChangeArrowheads="1" noChangeShapeType="1" noTextEdit="1"/>
          </p:cNvSpPr>
          <p:nvPr/>
        </p:nvSpPr>
        <p:spPr bwMode="auto">
          <a:xfrm>
            <a:off x="1476375" y="949325"/>
            <a:ext cx="5684838" cy="50101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7000">
        <p15:prstTrans prst="curtains"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4</Words>
  <Application>Microsoft Office PowerPoint</Application>
  <PresentationFormat>Affichage à l'écran (4:3)</PresentationFormat>
  <Paragraphs>2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Impact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3</cp:revision>
  <dcterms:created xsi:type="dcterms:W3CDTF">2022-08-08T06:40:16Z</dcterms:created>
  <dcterms:modified xsi:type="dcterms:W3CDTF">2022-08-08T07:18:14Z</dcterms:modified>
</cp:coreProperties>
</file>