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0" y="249289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Vltava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Moldau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60B72626-2C9B-6B87-9B5F-63E6ED76D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12" y="476672"/>
            <a:ext cx="7956376" cy="569725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26C7A0A-2437-0A19-3342-E549C5E6A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27" y="1093050"/>
            <a:ext cx="4464546" cy="4464496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2A41E05-16DB-56D6-2A28-68AAD689200B}"/>
              </a:ext>
            </a:extLst>
          </p:cNvPr>
          <p:cNvSpPr/>
          <p:nvPr/>
        </p:nvSpPr>
        <p:spPr>
          <a:xfrm>
            <a:off x="107504" y="6601893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CBAF8FB-4A09-D141-7E6D-00405C0CC7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6957">
            <a:off x="2571227" y="1938863"/>
            <a:ext cx="3807692" cy="2772868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F776B875-E2A7-98E3-434C-B3FB6F0452DC}"/>
              </a:ext>
            </a:extLst>
          </p:cNvPr>
          <p:cNvSpPr/>
          <p:nvPr/>
        </p:nvSpPr>
        <p:spPr>
          <a:xfrm>
            <a:off x="3503571" y="4732429"/>
            <a:ext cx="21368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Bedřich Smetana :</a:t>
            </a:r>
          </a:p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Vltava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Vltava (Moldau).wav"/>
          </p:stSnd>
        </p:sndAc>
      </p:transition>
    </mc:Choice>
    <mc:Fallback xmlns="">
      <p:transition spd="slow">
        <p:sndAc>
          <p:stSnd>
            <p:snd r:embed="rId5" name="Vltava (Moldau)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245</TotalTime>
  <Words>11</Words>
  <Application>Microsoft Office PowerPoint</Application>
  <PresentationFormat>Předvádění na obrazovce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2022-08-07T05:16:24Z</dcterms:modified>
</cp:coreProperties>
</file>