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6"/>
  </p:notesMasterIdLst>
  <p:sldIdLst>
    <p:sldId id="29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5" r:id="rId19"/>
    <p:sldId id="273" r:id="rId20"/>
    <p:sldId id="274" r:id="rId21"/>
    <p:sldId id="276" r:id="rId22"/>
    <p:sldId id="277" r:id="rId23"/>
    <p:sldId id="278" r:id="rId24"/>
    <p:sldId id="281" r:id="rId25"/>
    <p:sldId id="279" r:id="rId26"/>
    <p:sldId id="280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6" r:id="rId36"/>
    <p:sldId id="295" r:id="rId37"/>
    <p:sldId id="294" r:id="rId38"/>
    <p:sldId id="293" r:id="rId39"/>
    <p:sldId id="292" r:id="rId40"/>
    <p:sldId id="291" r:id="rId41"/>
    <p:sldId id="290" r:id="rId42"/>
    <p:sldId id="300" r:id="rId43"/>
    <p:sldId id="299" r:id="rId44"/>
    <p:sldId id="298" r:id="rId45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-18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480F908-E459-490F-AD9B-28075B3D50A2}" type="datetimeFigureOut">
              <a:rPr lang="fr-CA"/>
              <a:pPr>
                <a:defRPr/>
              </a:pPr>
              <a:t>2022-08-06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A" noProof="0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A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6B63B53-5483-4CCA-9A5F-C864A0DF310C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66CA23-45F3-4396-90F5-35D154F4D421}" type="datetimeFigureOut">
              <a:rPr lang="fr-CA"/>
              <a:pPr>
                <a:defRPr/>
              </a:pPr>
              <a:t>2022-08-06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5E825-DCE2-445C-9349-EF2640E2DAB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090AF-84D2-4FB1-B06C-9F086FD7626F}" type="datetimeFigureOut">
              <a:rPr lang="fr-CA"/>
              <a:pPr>
                <a:defRPr/>
              </a:pPr>
              <a:t>2022-08-06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AE805-E74D-4E9A-8A03-C7E8CC5EC4E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3FAB6-696A-43B0-926D-E6E3AEC22A2D}" type="datetimeFigureOut">
              <a:rPr lang="fr-CA"/>
              <a:pPr>
                <a:defRPr/>
              </a:pPr>
              <a:t>2022-08-06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B53C1-EE70-4AAC-B25E-E8D1E8D5035D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38FEE-16F6-4B9C-9F43-443A5DDCFB74}" type="datetimeFigureOut">
              <a:rPr lang="fr-CA"/>
              <a:pPr>
                <a:defRPr/>
              </a:pPr>
              <a:t>2022-08-06</a:t>
            </a:fld>
            <a:endParaRPr lang="fr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E8CCB-D191-42F2-949F-A62FFE6C874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A65A6-50DF-442E-A60B-FD168FD3B3D0}" type="datetimeFigureOut">
              <a:rPr lang="fr-CA"/>
              <a:pPr>
                <a:defRPr/>
              </a:pPr>
              <a:t>2022-08-06</a:t>
            </a:fld>
            <a:endParaRPr lang="fr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3EB80-08FE-4F03-B0E5-F55E205DD62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60F3B-A6CA-4C0A-9094-B067A661725E}" type="datetimeFigureOut">
              <a:rPr lang="fr-CA"/>
              <a:pPr>
                <a:defRPr/>
              </a:pPr>
              <a:t>2022-08-06</a:t>
            </a:fld>
            <a:endParaRPr lang="fr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A3367-27CF-44B5-8691-AFAFAAE18F6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F827B-DCE5-48B6-8F88-BAF8C42296BF}" type="datetimeFigureOut">
              <a:rPr lang="fr-CA"/>
              <a:pPr>
                <a:defRPr/>
              </a:pPr>
              <a:t>2022-08-06</a:t>
            </a:fld>
            <a:endParaRPr lang="fr-C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3CCE3-3B7C-4BA1-89F7-CEEEA77E096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4551A-3733-4F28-B915-99AD5D071E1D}" type="datetimeFigureOut">
              <a:rPr lang="fr-CA"/>
              <a:pPr>
                <a:defRPr/>
              </a:pPr>
              <a:t>2022-08-06</a:t>
            </a:fld>
            <a:endParaRPr lang="fr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BA7FD-B828-41E1-9305-53840B0571A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6903A-F076-434D-9E96-57A2B0A328DC}" type="datetimeFigureOut">
              <a:rPr lang="fr-CA"/>
              <a:pPr>
                <a:defRPr/>
              </a:pPr>
              <a:t>2022-08-06</a:t>
            </a:fld>
            <a:endParaRPr lang="fr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1E9F0-0FAA-4AC7-B6E1-96D66BB33EF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26F99-179E-4213-B532-6C33F0DB61A1}" type="datetimeFigureOut">
              <a:rPr lang="fr-CA"/>
              <a:pPr>
                <a:defRPr/>
              </a:pPr>
              <a:t>2022-08-06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FB64C-6E81-4499-AE12-64BF8CBD2B4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991E7-FA63-4446-991D-9FAFB60CED4D}" type="datetimeFigureOut">
              <a:rPr lang="fr-CA"/>
              <a:pPr>
                <a:defRPr/>
              </a:pPr>
              <a:t>2022-08-06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27A73-0CA9-41CA-98DA-E05AE64E246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Click="0" advTm="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984611-BA22-4821-B38B-7C6C9E1A3955}" type="datetimeFigureOut">
              <a:rPr lang="fr-CA"/>
              <a:pPr>
                <a:defRPr/>
              </a:pPr>
              <a:t>2022-08-06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376929-E022-4850-A2F7-92E1B122F255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5" r:id="rId1"/>
    <p:sldLayoutId id="2147483694" r:id="rId2"/>
    <p:sldLayoutId id="2147483693" r:id="rId3"/>
    <p:sldLayoutId id="2147483692" r:id="rId4"/>
    <p:sldLayoutId id="2147483691" r:id="rId5"/>
    <p:sldLayoutId id="2147483690" r:id="rId6"/>
    <p:sldLayoutId id="2147483689" r:id="rId7"/>
    <p:sldLayoutId id="2147483688" r:id="rId8"/>
    <p:sldLayoutId id="2147483687" r:id="rId9"/>
    <p:sldLayoutId id="2147483686" r:id="rId10"/>
    <p:sldLayoutId id="2147483685" r:id="rId11"/>
  </p:sldLayoutIdLst>
  <p:transition spd="slow" advClick="0" advTm="7000">
    <p:fade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WordArt 2"/>
          <p:cNvSpPr>
            <a:spLocks noChangeArrowheads="1" noChangeShapeType="1" noTextEdit="1"/>
          </p:cNvSpPr>
          <p:nvPr/>
        </p:nvSpPr>
        <p:spPr bwMode="auto">
          <a:xfrm>
            <a:off x="1035050" y="444500"/>
            <a:ext cx="9431338" cy="599916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Top Gun</a:t>
            </a:r>
          </a:p>
        </p:txBody>
      </p:sp>
    </p:spTree>
  </p:cSld>
  <p:clrMapOvr>
    <a:masterClrMapping/>
  </p:clrMapOvr>
  <p:transition spd="slow" advClick="0" advTm="7000">
    <p:fade/>
    <p:sndAc>
      <p:stSnd loop="1">
        <p:snd r:embed="rId2" name="Top gun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oneTexte 5"/>
          <p:cNvSpPr txBox="1">
            <a:spLocks noChangeArrowheads="1"/>
          </p:cNvSpPr>
          <p:nvPr/>
        </p:nvSpPr>
        <p:spPr bwMode="auto">
          <a:xfrm>
            <a:off x="947738" y="5318125"/>
            <a:ext cx="12842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>
                <a:solidFill>
                  <a:schemeClr val="bg1"/>
                </a:solidFill>
                <a:latin typeface="Algerian" pitchFamily="82" charset="0"/>
              </a:rPr>
              <a:t>manuel</a:t>
            </a:r>
          </a:p>
        </p:txBody>
      </p:sp>
      <p:pic>
        <p:nvPicPr>
          <p:cNvPr id="15363" name="Imag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6038"/>
            <a:ext cx="12192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4" descr="Une image contenant extérieur, eau, personne, ciel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050"/>
            <a:ext cx="12192000" cy="690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4" descr="Une image contenant personne, extérieur, en bois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3" descr="Une image contenant personne, eau, extérieur, assi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4" descr="Une image contenant personne, extérieur, eau, ciel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4" descr="Une image contenant eau, ciel, extérieu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4" descr="Une image contenant extérieur, eau, ciel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4" descr="Une image contenant eau, ciel, personne, ex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4" descr="Une image contenant personne, eau, ciel, ex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4" descr="Une image contenant personne, eau, ciel, ex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050"/>
            <a:ext cx="122745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4" descr="Une image contenant ciel, eau, extérieu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3" descr="Une image contenant personne, extérieur, eau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5563"/>
            <a:ext cx="12192000" cy="691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4" descr="Une image contenant personne, habits, femme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4" descr="Une image contenant ciel, extérieur, eau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3" descr="Une image contenant ciel, personne, habits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4" descr="Une image contenant eau, ciel, extérieu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6" descr="Une image contenant eau, ciel, extérieur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4" descr="Une image contenant personne, mur, intérieur, caleço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4" descr="Une image contenant personne, habits, plancher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6038"/>
            <a:ext cx="12192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3" descr="Une image contenant personne, habits, mur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4" descr="Une image contenant personne, plancher, habits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6038"/>
            <a:ext cx="12192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4" descr="Une image contenant personne, habits, posant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4" descr="Une image contenant personne, mur, intérieur, planche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4" descr="Une image contenant mur, intérieu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3" descr="Une image contenant mur, personne, in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3" descr="Une image contenant personne, habits, intérieur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3" descr="Une image contenant personne, habits, femme, posa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3" descr="Une image contenant mur, intérieur, planche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3" descr="Une image contenant intérieur, lit, mur, fill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3" descr="Une image contenant texte, lit, intérieur, m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3" descr="Une image contenant lit, mur, intérieur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2" descr="Une image contenant mur, personne, intérieur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6038"/>
            <a:ext cx="12192000" cy="7305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2" descr="Une image contenant intérieur, lit, mu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2" descr="Une image contenant texte, intérieur, lit, m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2" descr="Une image contenant personne, intérieur, caleço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2" descr="Une image contenant intérieur, lit, m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2" descr="Une image contenant intérieur, mur, plancher, li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2" descr="Une image contenant lit, intérieur, mur, planche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2" descr="Une image contenant lit, intérieur, mur, pos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WordArt 2"/>
          <p:cNvSpPr>
            <a:spLocks noChangeArrowheads="1" noChangeShapeType="1" noTextEdit="1"/>
          </p:cNvSpPr>
          <p:nvPr/>
        </p:nvSpPr>
        <p:spPr bwMode="auto">
          <a:xfrm>
            <a:off x="1411288" y="768350"/>
            <a:ext cx="9042400" cy="53752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The End</a:t>
            </a:r>
          </a:p>
        </p:txBody>
      </p:sp>
    </p:spTree>
  </p:cSld>
  <p:clrMapOvr>
    <a:masterClrMapping/>
  </p:clrMapOvr>
  <p:transition spd="slow" advClick="0" advTm="7000">
    <p:fade/>
  </p:transition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142</TotalTime>
  <Words>1</Words>
  <Application>Microsoft Office PowerPoint</Application>
  <PresentationFormat>Personnalisé</PresentationFormat>
  <Paragraphs>1</Paragraphs>
  <Slides>44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49" baseType="lpstr">
      <vt:lpstr>Calibri</vt:lpstr>
      <vt:lpstr>Arial</vt:lpstr>
      <vt:lpstr>Calibri Light</vt:lpstr>
      <vt:lpstr>Algerian</vt:lpstr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Pierre Prévost</dc:creator>
  <cp:lastModifiedBy>Jean</cp:lastModifiedBy>
  <cp:revision>10</cp:revision>
  <dcterms:created xsi:type="dcterms:W3CDTF">2021-08-04T14:10:25Z</dcterms:created>
  <dcterms:modified xsi:type="dcterms:W3CDTF">2022-08-06T10:25:13Z</dcterms:modified>
</cp:coreProperties>
</file>