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37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4.wav"/><Relationship Id="rId18" Type="http://schemas.openxmlformats.org/officeDocument/2006/relationships/image" Target="../media/image9.gif"/><Relationship Id="rId3" Type="http://schemas.openxmlformats.org/officeDocument/2006/relationships/image" Target="../media/image1.png"/><Relationship Id="rId21" Type="http://schemas.openxmlformats.org/officeDocument/2006/relationships/image" Target="../media/image10.png"/><Relationship Id="rId7" Type="http://schemas.openxmlformats.org/officeDocument/2006/relationships/image" Target="../media/image5.gif"/><Relationship Id="rId12" Type="http://schemas.openxmlformats.org/officeDocument/2006/relationships/audio" Target="../media/audio3.wav"/><Relationship Id="rId17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audio" Target="../media/audio7.wav"/><Relationship Id="rId20" Type="http://schemas.openxmlformats.org/officeDocument/2006/relationships/audio" Target="../media/audio10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8.gif"/><Relationship Id="rId5" Type="http://schemas.openxmlformats.org/officeDocument/2006/relationships/image" Target="../media/image3.gif"/><Relationship Id="rId15" Type="http://schemas.openxmlformats.org/officeDocument/2006/relationships/audio" Target="../media/audio6.wav"/><Relationship Id="rId23" Type="http://schemas.openxmlformats.org/officeDocument/2006/relationships/audio" Target="../media/audio1.wav"/><Relationship Id="rId10" Type="http://schemas.openxmlformats.org/officeDocument/2006/relationships/audio" Target="../media/audio2.wav"/><Relationship Id="rId19" Type="http://schemas.openxmlformats.org/officeDocument/2006/relationships/audio" Target="../media/audio9.wav"/><Relationship Id="rId4" Type="http://schemas.openxmlformats.org/officeDocument/2006/relationships/image" Target="../media/image2.png"/><Relationship Id="rId9" Type="http://schemas.openxmlformats.org/officeDocument/2006/relationships/image" Target="../media/image7.emf"/><Relationship Id="rId14" Type="http://schemas.openxmlformats.org/officeDocument/2006/relationships/audio" Target="../media/audio5.wav"/><Relationship Id="rId22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13855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22 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5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AF22D723-9DC9-4B8B-8A0E-68913EC0CB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-1876901" y="2709701"/>
            <a:ext cx="5512016" cy="125517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81B88CE5-13D4-424B-81CE-3CD45C72DA1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5338543" y="2637332"/>
            <a:ext cx="5512016" cy="1459624"/>
          </a:xfrm>
          <a:prstGeom prst="rect">
            <a:avLst/>
          </a:prstGeom>
        </p:spPr>
      </p:pic>
      <p:pic>
        <p:nvPicPr>
          <p:cNvPr id="15" name="Picture 63">
            <a:extLst>
              <a:ext uri="{FF2B5EF4-FFF2-40B4-BE49-F238E27FC236}">
                <a16:creationId xmlns:a16="http://schemas.microsoft.com/office/drawing/2014/main" id="{67C55938-7A38-46C8-A996-F3998E14E13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786" y="2563777"/>
            <a:ext cx="757343" cy="1099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3">
            <a:extLst>
              <a:ext uri="{FF2B5EF4-FFF2-40B4-BE49-F238E27FC236}">
                <a16:creationId xmlns:a16="http://schemas.microsoft.com/office/drawing/2014/main" id="{8E075C55-542A-4D41-A665-7FDDE2D06B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6292" y="2555479"/>
            <a:ext cx="757343" cy="1219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56641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9502" y="3282781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97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1" name="Obrázek 30">
            <a:extLst>
              <a:ext uri="{FF2B5EF4-FFF2-40B4-BE49-F238E27FC236}">
                <a16:creationId xmlns:a16="http://schemas.microsoft.com/office/drawing/2014/main" id="{99F831FD-18CD-4C44-8C80-5C17821A0E5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88" y="459778"/>
            <a:ext cx="9172179" cy="5755020"/>
          </a:xfrm>
          <a:prstGeom prst="rect">
            <a:avLst/>
          </a:prstGeom>
        </p:spPr>
      </p:pic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7522" y="90425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1925966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4270860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430678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97325" y="1886663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307773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6384" y="5535829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4374" y="837798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2967107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6694" y="5512061"/>
            <a:ext cx="360362" cy="360362"/>
          </a:xfrm>
          <a:prstGeom prst="star5">
            <a:avLst/>
          </a:prstGeom>
          <a:blipFill dpi="0" rotWithShape="1">
            <a:blip r:embed="rId9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5" name="3 Rectángulo">
            <a:extLst>
              <a:ext uri="{FF2B5EF4-FFF2-40B4-BE49-F238E27FC236}">
                <a16:creationId xmlns:a16="http://schemas.microsoft.com/office/drawing/2014/main" id="{219BABD4-8C9E-4F64-A2DD-CA90B932FC9D}"/>
              </a:ext>
            </a:extLst>
          </p:cNvPr>
          <p:cNvSpPr/>
          <p:nvPr/>
        </p:nvSpPr>
        <p:spPr>
          <a:xfrm>
            <a:off x="26272" y="675198"/>
            <a:ext cx="885092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22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5585CEDA-A297-470A-AAAA-BD5FCC39FD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7305" y="1515682"/>
            <a:ext cx="10605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I don't believe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67" name="Picture 55">
            <a:hlinkClick r:id="" action="ppaction://noaction">
              <a:snd r:embed="rId10" name="01 I don't believe.wav"/>
            </a:hlinkClick>
            <a:extLst>
              <a:ext uri="{FF2B5EF4-FFF2-40B4-BE49-F238E27FC236}">
                <a16:creationId xmlns:a16="http://schemas.microsoft.com/office/drawing/2014/main" id="{F254C51C-857B-4C3D-95FD-7EAB0C969F3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155967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55">
            <a:hlinkClick r:id="" action="ppaction://noaction">
              <a:snd r:embed="rId12" name="02  Blowing in the wind.wav"/>
            </a:hlinkClick>
            <a:extLst>
              <a:ext uri="{FF2B5EF4-FFF2-40B4-BE49-F238E27FC236}">
                <a16:creationId xmlns:a16="http://schemas.microsoft.com/office/drawing/2014/main" id="{029ADC5F-5F37-4BA0-BF43-42BE239124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226743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55">
            <a:hlinkClick r:id="" action="ppaction://noaction">
              <a:snd r:embed="rId13" name="02 Give me a name.wav"/>
            </a:hlinkClick>
            <a:extLst>
              <a:ext uri="{FF2B5EF4-FFF2-40B4-BE49-F238E27FC236}">
                <a16:creationId xmlns:a16="http://schemas.microsoft.com/office/drawing/2014/main" id="{02694B05-424B-44E8-A001-7B4ABF41EB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780" y="302255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55">
            <a:hlinkClick r:id="" action="ppaction://noaction">
              <a:snd r:embed="rId14" name="03 I still miss someone.wav"/>
            </a:hlinkClick>
            <a:extLst>
              <a:ext uri="{FF2B5EF4-FFF2-40B4-BE49-F238E27FC236}">
                <a16:creationId xmlns:a16="http://schemas.microsoft.com/office/drawing/2014/main" id="{5ADEA846-62E9-4694-9B44-109955BBD6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375330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55">
            <a:hlinkClick r:id="" action="ppaction://noaction">
              <a:snd r:embed="rId15" name="07 Yellow bird.wav"/>
            </a:hlinkClick>
            <a:extLst>
              <a:ext uri="{FF2B5EF4-FFF2-40B4-BE49-F238E27FC236}">
                <a16:creationId xmlns:a16="http://schemas.microsoft.com/office/drawing/2014/main" id="{AF202F8D-B24A-458F-B15F-622CC3C2A76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374254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55">
            <a:hlinkClick r:id="" action="ppaction://noaction">
              <a:snd r:embed="rId16" name="09 Eva.wav"/>
            </a:hlinkClick>
            <a:extLst>
              <a:ext uri="{FF2B5EF4-FFF2-40B4-BE49-F238E27FC236}">
                <a16:creationId xmlns:a16="http://schemas.microsoft.com/office/drawing/2014/main" id="{9445C6E3-55D2-4B8B-A6A2-2205CCB39E4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165" y="228951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55">
            <a:hlinkClick r:id="" action="ppaction://noaction">
              <a:snd r:embed="rId2" name="10 For the good times.wav"/>
            </a:hlinkClick>
            <a:extLst>
              <a:ext uri="{FF2B5EF4-FFF2-40B4-BE49-F238E27FC236}">
                <a16:creationId xmlns:a16="http://schemas.microsoft.com/office/drawing/2014/main" id="{0FCC3FB0-E43F-4AA8-871F-8AED5743B2D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737" y="15754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5">
            <a:hlinkClick r:id="" action="ppaction://noaction">
              <a:snd r:embed="rId17" name="08 Rock and salt.wav"/>
            </a:hlinkClick>
            <a:extLst>
              <a:ext uri="{FF2B5EF4-FFF2-40B4-BE49-F238E27FC236}">
                <a16:creationId xmlns:a16="http://schemas.microsoft.com/office/drawing/2014/main" id="{3BC2209F-27B8-4E5F-81B5-0F766AEAC4E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877" y="306563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" name="Text Box 47">
            <a:extLst>
              <a:ext uri="{FF2B5EF4-FFF2-40B4-BE49-F238E27FC236}">
                <a16:creationId xmlns:a16="http://schemas.microsoft.com/office/drawing/2014/main" id="{50456803-F450-45CC-AF83-38C7081C87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2252" y="3702866"/>
            <a:ext cx="7446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Yellow bird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5AE720DF-EC0A-41EB-91D7-1422C35DD4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3881" y="2984127"/>
            <a:ext cx="8891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Rock and salt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8C32F647-8C9E-492D-A498-21A734968C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84775" y="2290062"/>
            <a:ext cx="7446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Eva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518D611F-C2BB-4CEF-B652-9E3186E799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91251" y="1382982"/>
            <a:ext cx="913843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For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good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times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EFE50D3D-1A9C-4538-8A7A-6458832943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6758" y="4530990"/>
            <a:ext cx="74465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Soul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99" name="Text Box 47">
            <a:extLst>
              <a:ext uri="{FF2B5EF4-FFF2-40B4-BE49-F238E27FC236}">
                <a16:creationId xmlns:a16="http://schemas.microsoft.com/office/drawing/2014/main" id="{59BC1942-BA7D-40F1-9F2B-F4AE2C3BF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77903" y="3019900"/>
            <a:ext cx="10330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 Give me a name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01" name="Text Box 47">
            <a:extLst>
              <a:ext uri="{FF2B5EF4-FFF2-40B4-BE49-F238E27FC236}">
                <a16:creationId xmlns:a16="http://schemas.microsoft.com/office/drawing/2014/main" id="{1FF62029-393E-4FC3-806E-508FB8D2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80866" y="3742547"/>
            <a:ext cx="11414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>
                <a:solidFill>
                  <a:srgbClr val="FFFF00"/>
                </a:solidFill>
              </a:rPr>
              <a:t> I </a:t>
            </a:r>
            <a:r>
              <a:rPr lang="cs-CZ" altLang="cs-CZ" sz="1400" b="1" dirty="0" err="1">
                <a:solidFill>
                  <a:srgbClr val="FFFF00"/>
                </a:solidFill>
              </a:rPr>
              <a:t>still</a:t>
            </a:r>
            <a:r>
              <a:rPr lang="cs-CZ" altLang="cs-CZ" sz="1400" b="1" dirty="0">
                <a:solidFill>
                  <a:srgbClr val="FFFF00"/>
                </a:solidFill>
              </a:rPr>
              <a:t> miss </a:t>
            </a:r>
            <a:r>
              <a:rPr lang="cs-CZ" altLang="cs-CZ" sz="1400" b="1" dirty="0" err="1">
                <a:solidFill>
                  <a:srgbClr val="FFFF00"/>
                </a:solidFill>
              </a:rPr>
              <a:t>someone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50" name="WordArt 72">
            <a:extLst>
              <a:ext uri="{FF2B5EF4-FFF2-40B4-BE49-F238E27FC236}">
                <a16:creationId xmlns:a16="http://schemas.microsoft.com/office/drawing/2014/main" id="{0277B51C-94B4-4259-B1E8-2933F7C8C731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0819" y="5367609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sp>
        <p:nvSpPr>
          <p:cNvPr id="52" name="WordArt 72">
            <a:extLst>
              <a:ext uri="{FF2B5EF4-FFF2-40B4-BE49-F238E27FC236}">
                <a16:creationId xmlns:a16="http://schemas.microsoft.com/office/drawing/2014/main" id="{CF2D7D1C-2C24-4FBF-92C7-625A2AD9E29B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7633397" y="5356264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" name="Obrázek 15">
            <a:extLst>
              <a:ext uri="{FF2B5EF4-FFF2-40B4-BE49-F238E27FC236}">
                <a16:creationId xmlns:a16="http://schemas.microsoft.com/office/drawing/2014/main" id="{9DBA77C4-B6E6-487A-801C-A78B111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615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15">
            <a:extLst>
              <a:ext uri="{FF2B5EF4-FFF2-40B4-BE49-F238E27FC236}">
                <a16:creationId xmlns:a16="http://schemas.microsoft.com/office/drawing/2014/main" id="{32E2608E-F0C2-436B-80E7-6A60E859F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274" y="5488508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5">
            <a:hlinkClick r:id="" action="ppaction://noaction">
              <a:snd r:embed="rId19" name="05 The long road.wav"/>
            </a:hlinkClick>
            <a:extLst>
              <a:ext uri="{FF2B5EF4-FFF2-40B4-BE49-F238E27FC236}">
                <a16:creationId xmlns:a16="http://schemas.microsoft.com/office/drawing/2014/main" id="{7783951E-2173-4D1E-BD59-4577D8881D8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701" y="4475664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5">
            <a:hlinkClick r:id="" action="ppaction://noaction">
              <a:snd r:embed="rId20" name="06 Soul.wav"/>
            </a:hlinkClick>
            <a:extLst>
              <a:ext uri="{FF2B5EF4-FFF2-40B4-BE49-F238E27FC236}">
                <a16:creationId xmlns:a16="http://schemas.microsoft.com/office/drawing/2014/main" id="{00822A7B-1715-4794-9711-AD4A34CB0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0250" y="4451041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6131233C-D987-4F5D-9624-ABF2FCA5B8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4046" y="4488461"/>
            <a:ext cx="10108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FF00"/>
                </a:solidFill>
              </a:rPr>
              <a:t>The long road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EDF5E4CA-2DC6-4742-AEDB-69725C0A40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1952" y="2219051"/>
            <a:ext cx="133764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rgbClr val="FFFF00"/>
                </a:solidFill>
              </a:rPr>
              <a:t>Blowing</a:t>
            </a:r>
            <a:r>
              <a:rPr lang="cs-CZ" altLang="cs-CZ" sz="1400" b="1" dirty="0">
                <a:solidFill>
                  <a:srgbClr val="FFFF00"/>
                </a:solidFill>
              </a:rPr>
              <a:t> in </a:t>
            </a:r>
            <a:r>
              <a:rPr lang="cs-CZ" altLang="cs-CZ" sz="1400" b="1" dirty="0" err="1">
                <a:solidFill>
                  <a:srgbClr val="FFFF00"/>
                </a:solidFill>
              </a:rPr>
              <a:t>the</a:t>
            </a:r>
            <a:r>
              <a:rPr lang="cs-CZ" altLang="cs-CZ" sz="1400" b="1" dirty="0">
                <a:solidFill>
                  <a:srgbClr val="FFFF00"/>
                </a:solidFill>
              </a:rPr>
              <a:t> </a:t>
            </a:r>
            <a:r>
              <a:rPr lang="cs-CZ" altLang="cs-CZ" sz="1400" b="1" dirty="0" err="1">
                <a:solidFill>
                  <a:srgbClr val="FFFF00"/>
                </a:solidFill>
              </a:rPr>
              <a:t>wind</a:t>
            </a:r>
            <a:endParaRPr lang="nl-BE" altLang="cs-CZ" sz="1400" b="1" dirty="0">
              <a:solidFill>
                <a:srgbClr val="FFFF00"/>
              </a:solidFill>
            </a:endParaRPr>
          </a:p>
        </p:txBody>
      </p:sp>
      <p:pic>
        <p:nvPicPr>
          <p:cNvPr id="14" name="Picture 11">
            <a:extLst>
              <a:ext uri="{FF2B5EF4-FFF2-40B4-BE49-F238E27FC236}">
                <a16:creationId xmlns:a16="http://schemas.microsoft.com/office/drawing/2014/main" id="{C0232C05-F43D-451C-A358-A3109DD124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6366" y="1599158"/>
            <a:ext cx="2824881" cy="4590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17">
            <a:extLst>
              <a:ext uri="{FF2B5EF4-FFF2-40B4-BE49-F238E27FC236}">
                <a16:creationId xmlns:a16="http://schemas.microsoft.com/office/drawing/2014/main" id="{BFE90380-BF88-4DD4-BC91-12E34DCCA0F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5036" y="4956449"/>
            <a:ext cx="1175758" cy="102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BDC9C83-30F1-4D84-80D4-FCB02B575ED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674" y="4956449"/>
            <a:ext cx="1175758" cy="1021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Obdélník 55">
            <a:extLst>
              <a:ext uri="{FF2B5EF4-FFF2-40B4-BE49-F238E27FC236}">
                <a16:creationId xmlns:a16="http://schemas.microsoft.com/office/drawing/2014/main" id="{AB0D2E35-A38D-5A0E-B0F7-EDE60F02A6C1}"/>
              </a:ext>
            </a:extLst>
          </p:cNvPr>
          <p:cNvSpPr/>
          <p:nvPr/>
        </p:nvSpPr>
        <p:spPr>
          <a:xfrm>
            <a:off x="0" y="6608683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</p:spTree>
    <p:extLst>
      <p:ext uri="{BB962C8B-B14F-4D97-AF65-F5344CB8AC3E}">
        <p14:creationId xmlns:p14="http://schemas.microsoft.com/office/powerpoint/2010/main" val="464433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10 For the good times.wav"/>
          </p:stSnd>
        </p:sndAc>
      </p:transition>
    </mc:Choice>
    <mc:Fallback xmlns="">
      <p:transition spd="slow">
        <p:sndAc>
          <p:stSnd>
            <p:snd r:embed="rId23" name="10 For the good time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269</TotalTime>
  <Words>61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2022-08-06T13:58:58Z</dcterms:modified>
</cp:coreProperties>
</file>