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6" r:id="rId2"/>
    <p:sldId id="299" r:id="rId3"/>
    <p:sldId id="295" r:id="rId4"/>
    <p:sldId id="294" r:id="rId5"/>
    <p:sldId id="293" r:id="rId6"/>
    <p:sldId id="291" r:id="rId7"/>
    <p:sldId id="300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70" r:id="rId21"/>
    <p:sldId id="301" r:id="rId22"/>
    <p:sldId id="271" r:id="rId23"/>
    <p:sldId id="272" r:id="rId24"/>
    <p:sldId id="273" r:id="rId25"/>
    <p:sldId id="274" r:id="rId26"/>
    <p:sldId id="275" r:id="rId27"/>
    <p:sldId id="276" r:id="rId28"/>
    <p:sldId id="296" r:id="rId29"/>
    <p:sldId id="297" r:id="rId30"/>
    <p:sldId id="29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ONNU/LipPAI0hNwS4R7A==" hashData="xg0qtE+438dz3vDp/LyP7XgNR8NKI5/0ushcHIOj/XieorVqw/LOPjCj1KX+tXvR5neG7XP4nvvmG/qznK9S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3D03C-82F6-43BD-A52E-1561147DEFE0}" type="datetimeFigureOut">
              <a:rPr lang="fr-FR" smtClean="0"/>
              <a:t>06/08/2022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D5599-0F76-4A4F-BB4C-26018BDADB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972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14CF-EF79-44BD-AB5C-81015ACEE4D3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3250-BE26-47E0-BB5F-418F72E36B10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5937-E84C-4A74-95DA-4DBD5D23294F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53367-A94C-42D2-98EF-23FEC659985C}" type="datetime1">
              <a:rPr lang="fr-FR" smtClean="0"/>
              <a:t>06/08/2022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C4E63-709F-4AA7-ACB3-E25A0DD6F5CD}" type="datetime1">
              <a:rPr lang="fr-FR" smtClean="0"/>
              <a:t>06/08/2022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451D5-C18C-42BA-A789-ABE8590719BD}" type="datetime1">
              <a:rPr lang="fr-FR" smtClean="0"/>
              <a:t>06/08/2022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3CBBB-FF07-4FBC-968A-37801F8B19B2}" type="datetime1">
              <a:rPr lang="fr-FR" smtClean="0"/>
              <a:t>06/08/2022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5C66-DA24-4EEE-B57D-21F39C7FD77B}" type="datetime1">
              <a:rPr lang="fr-FR" smtClean="0"/>
              <a:t>06/08/2022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18CA-B0BB-4F9A-B085-D9D83E621A1A}" type="datetime1">
              <a:rPr lang="fr-FR" smtClean="0"/>
              <a:t>06/08/2022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B8D70-5DED-466F-B773-806F40AD0A9F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2D7F8-F8EB-415F-9080-EA1F75CB5E2F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A908A-6B01-45B0-9422-55E11EE42C34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décoré, plante, meubles&#10;&#10;Description générée automatiquement">
            <a:extLst>
              <a:ext uri="{FF2B5EF4-FFF2-40B4-BE49-F238E27FC236}">
                <a16:creationId xmlns:a16="http://schemas.microsoft.com/office/drawing/2014/main" id="{EDF1EB70-1414-9C7E-DC57-C0013235FA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474785" y="474784"/>
            <a:ext cx="11183814" cy="5961185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BFBB5B-F129-ED70-6F69-0E4FAA048B1F}"/>
              </a:ext>
            </a:extLst>
          </p:cNvPr>
          <p:cNvSpPr txBox="1"/>
          <p:nvPr/>
        </p:nvSpPr>
        <p:spPr>
          <a:xfrm>
            <a:off x="4128868" y="749119"/>
            <a:ext cx="7321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Le Danube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84ABD33-4B16-EB2B-8A41-37023F2C1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B8F7-F3D7-414D-9AD4-A35B68451783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08D2AA-D512-E413-A634-2A0578DA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D712EA-750D-A426-C196-B1BCFBB95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7CE4171-D074-764D-CBFA-A6FD6C0D95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Danube est le deuxième fleuve d’Europe par sa longueur. Il prend sa source dans la Forêt-Noire en Allemagne lorsque deux cours d’eau, la </a:t>
            </a:r>
            <a:r>
              <a:rPr lang="fr-FR" sz="48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Brigach</a:t>
            </a:r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la </a:t>
            </a:r>
            <a:r>
              <a:rPr lang="fr-FR" sz="48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Breg</a:t>
            </a:r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se rencontrent à Donaueschingen où le fleuve prend le nom de Danube. 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ED3F21-B562-A785-9F25-968C170A7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F3A27-78C2-45AA-AC73-A61E851A9764}" type="datetime1">
              <a:rPr lang="fr-FR" smtClean="0"/>
              <a:t>06/08/2022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3BE7C72-2A27-81F6-1333-3B6555E03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7DD026F-EE71-2736-23F9-DDEF86E70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montagne, maison&#10;&#10;Description générée automatiquement">
            <a:extLst>
              <a:ext uri="{FF2B5EF4-FFF2-40B4-BE49-F238E27FC236}">
                <a16:creationId xmlns:a16="http://schemas.microsoft.com/office/drawing/2014/main" id="{A92A7D54-B826-A16A-9D91-5321E048C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92608"/>
            <a:ext cx="9595104" cy="634593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A014C8-3BB4-1D0E-6D8E-38F2431D120C}"/>
              </a:ext>
            </a:extLst>
          </p:cNvPr>
          <p:cNvSpPr txBox="1"/>
          <p:nvPr/>
        </p:nvSpPr>
        <p:spPr>
          <a:xfrm>
            <a:off x="9887712" y="3429000"/>
            <a:ext cx="230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Forteresse  de </a:t>
            </a:r>
            <a:r>
              <a:rPr lang="fr-FR" sz="2400" b="1" dirty="0" err="1">
                <a:solidFill>
                  <a:schemeClr val="bg1"/>
                </a:solidFill>
              </a:rPr>
              <a:t>Golubac</a:t>
            </a:r>
            <a:r>
              <a:rPr lang="fr-FR" sz="2400" b="1" dirty="0">
                <a:solidFill>
                  <a:schemeClr val="bg1"/>
                </a:solidFill>
              </a:rPr>
              <a:t> En Serbie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CF6D98-9E62-C954-30AB-E823C7987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A6307-ABB3-45D3-A919-61399A74BA24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649E17-2DE9-BD48-BED7-8CD5A9C8C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356371-BB9E-66F2-BB47-55D63160F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bateau&#10;&#10;Description générée automatiquement">
            <a:extLst>
              <a:ext uri="{FF2B5EF4-FFF2-40B4-BE49-F238E27FC236}">
                <a16:creationId xmlns:a16="http://schemas.microsoft.com/office/drawing/2014/main" id="{7CD4626A-0E82-14CE-3619-B893EBC60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" y="128016"/>
            <a:ext cx="9912096" cy="660196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628D020-5FBA-91D0-725B-4DC6D2789446}"/>
              </a:ext>
            </a:extLst>
          </p:cNvPr>
          <p:cNvSpPr txBox="1"/>
          <p:nvPr/>
        </p:nvSpPr>
        <p:spPr>
          <a:xfrm>
            <a:off x="10076688" y="3429000"/>
            <a:ext cx="2115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Et Ses Affluents à Belgrade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BEDCE5-5643-10B5-9032-570CFA11C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5A1CB-956E-4A4F-88FB-E4CA0451766C}" type="datetime1">
              <a:rPr lang="fr-FR" smtClean="0"/>
              <a:t>06/08/2022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981B910-72EC-4141-AC69-50DE3674B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ABAD278-931F-861D-2CD3-7A2772D9A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épuscule, nuit&#10;&#10;Description générée automatiquement">
            <a:extLst>
              <a:ext uri="{FF2B5EF4-FFF2-40B4-BE49-F238E27FC236}">
                <a16:creationId xmlns:a16="http://schemas.microsoft.com/office/drawing/2014/main" id="{CE116B18-2C0D-6A81-2D71-349E3696F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158" y="256032"/>
            <a:ext cx="10181902" cy="636422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81B951-64B3-7D43-116D-5C8A119F4626}"/>
              </a:ext>
            </a:extLst>
          </p:cNvPr>
          <p:cNvSpPr txBox="1"/>
          <p:nvPr/>
        </p:nvSpPr>
        <p:spPr>
          <a:xfrm>
            <a:off x="7770818" y="6158591"/>
            <a:ext cx="3377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&lt; Budapest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63F5DF-0930-4A1A-3906-98D9DCB3D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F4A0C-31FD-4E48-BE22-5A1ED99DC6E6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EBFC6F-3910-0253-06CA-8974AE41D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9F0BC9-95C4-BB85-74F6-60ECCB601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uit, lieu de culte, autel&#10;&#10;Description générée automatiquement">
            <a:extLst>
              <a:ext uri="{FF2B5EF4-FFF2-40B4-BE49-F238E27FC236}">
                <a16:creationId xmlns:a16="http://schemas.microsoft.com/office/drawing/2014/main" id="{7D406780-9BA6-DE1F-F5AC-E4118D93E8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" y="263446"/>
            <a:ext cx="11832336" cy="641167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8A3709-C2B9-1CE4-622B-8A69771C4248}"/>
              </a:ext>
            </a:extLst>
          </p:cNvPr>
          <p:cNvSpPr txBox="1"/>
          <p:nvPr/>
        </p:nvSpPr>
        <p:spPr>
          <a:xfrm>
            <a:off x="176784" y="263446"/>
            <a:ext cx="5786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 &lt; Budapest &gt;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423EFB-D4BD-FF56-D8BA-A73EC4BF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1E23-B8F3-4D91-B439-3CF4437043DE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75CC12-1335-A387-9645-CD3AAB2A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5F2FC3-6ED3-FD85-C10E-5A2D550C7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E26FAABC-CC0E-DD27-A131-399498BE5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329184"/>
            <a:ext cx="11448288" cy="6327647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2974044-DE3E-9A18-E90D-4904C2058FCB}"/>
              </a:ext>
            </a:extLst>
          </p:cNvPr>
          <p:cNvSpPr txBox="1"/>
          <p:nvPr/>
        </p:nvSpPr>
        <p:spPr>
          <a:xfrm>
            <a:off x="384048" y="6195166"/>
            <a:ext cx="5158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Danube (Budapest 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846A03B-D654-BCBA-AD51-83066C92C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6198-8934-4C6C-9A94-A75FAD230676}" type="datetime1">
              <a:rPr lang="fr-FR" smtClean="0"/>
              <a:t>06/08/2022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A0347C-D338-99CD-ED52-18AD06C67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9E531E-C6E0-49D0-ADF9-1155C9CE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8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ciel, extérieur, bateau&#10;&#10;Description générée automatiquement">
            <a:extLst>
              <a:ext uri="{FF2B5EF4-FFF2-40B4-BE49-F238E27FC236}">
                <a16:creationId xmlns:a16="http://schemas.microsoft.com/office/drawing/2014/main" id="{003B3BD0-5854-541B-6441-899F35C1A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5" y="140677"/>
            <a:ext cx="9355015" cy="650630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D572B9-63E1-7450-1A2D-F6ABE3F1315C}"/>
              </a:ext>
            </a:extLst>
          </p:cNvPr>
          <p:cNvSpPr txBox="1"/>
          <p:nvPr/>
        </p:nvSpPr>
        <p:spPr>
          <a:xfrm>
            <a:off x="9823717" y="3191773"/>
            <a:ext cx="21979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Confluent De L’Inn à Gauche  du Danube A Droite  et De l’</a:t>
            </a:r>
            <a:r>
              <a:rPr lang="fr-FR" sz="2400" b="1" dirty="0" err="1">
                <a:solidFill>
                  <a:schemeClr val="bg1"/>
                </a:solidFill>
              </a:rPr>
              <a:t>IIz</a:t>
            </a:r>
            <a:r>
              <a:rPr lang="fr-FR" sz="2400" b="1" dirty="0">
                <a:solidFill>
                  <a:schemeClr val="bg1"/>
                </a:solidFill>
              </a:rPr>
              <a:t> à Passau &lt; Cité des trois fleuves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B9C1ED3-ECF2-1AB9-0969-446D50C32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6C33-E999-4D65-A29C-CE49F4054484}" type="datetime1">
              <a:rPr lang="fr-FR" smtClean="0"/>
              <a:t>06/08/2022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44593F2-C796-EB99-2B9F-9227C22BD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4D1B701-39EE-2E41-13D3-BE7BCB370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rbre, rivière, lac&#10;&#10;Description générée automatiquement">
            <a:extLst>
              <a:ext uri="{FF2B5EF4-FFF2-40B4-BE49-F238E27FC236}">
                <a16:creationId xmlns:a16="http://schemas.microsoft.com/office/drawing/2014/main" id="{54F5EC41-DCE5-8C8F-9882-A31D41E52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237744"/>
            <a:ext cx="9381744" cy="625449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27D313-2489-1AB9-AB9C-1CC9B11DA7FA}"/>
              </a:ext>
            </a:extLst>
          </p:cNvPr>
          <p:cNvSpPr txBox="1"/>
          <p:nvPr/>
        </p:nvSpPr>
        <p:spPr>
          <a:xfrm>
            <a:off x="9903125" y="3429000"/>
            <a:ext cx="21566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L’Isar ,  Un des Affluent alpestres du Danube ici au nord  de Munich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0DA57A-96B9-DF37-7CAC-42A2B6B2F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186D-F61E-40FF-93B1-BD17B543304E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459E40-25F9-9B13-D18A-A6CBD79B6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65C7DE-DFC0-F707-F859-CE1B80B59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errain, extérieur, saleté&#10;&#10;Description générée automatiquement">
            <a:extLst>
              <a:ext uri="{FF2B5EF4-FFF2-40B4-BE49-F238E27FC236}">
                <a16:creationId xmlns:a16="http://schemas.microsoft.com/office/drawing/2014/main" id="{A732BD6F-237F-B654-FED9-F2E0834FA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986" y="219456"/>
            <a:ext cx="9613634" cy="641908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Arc 3">
            <a:extLst>
              <a:ext uri="{FF2B5EF4-FFF2-40B4-BE49-F238E27FC236}">
                <a16:creationId xmlns:a16="http://schemas.microsoft.com/office/drawing/2014/main" id="{6B6C2B6A-FA31-71D8-B2ED-9B563ACE2062}"/>
              </a:ext>
            </a:extLst>
          </p:cNvPr>
          <p:cNvSpPr/>
          <p:nvPr/>
        </p:nvSpPr>
        <p:spPr>
          <a:xfrm>
            <a:off x="10314432" y="2967487"/>
            <a:ext cx="1877568" cy="8626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20575CE-AB66-7E5D-B692-60EF1B83E704}"/>
              </a:ext>
            </a:extLst>
          </p:cNvPr>
          <p:cNvSpPr txBox="1"/>
          <p:nvPr/>
        </p:nvSpPr>
        <p:spPr>
          <a:xfrm>
            <a:off x="9868621" y="2311880"/>
            <a:ext cx="23233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Pertes du Danube entre les communes  d’ </a:t>
            </a:r>
            <a:r>
              <a:rPr lang="fr-FR" sz="2400" b="1" dirty="0" err="1">
                <a:solidFill>
                  <a:schemeClr val="bg1"/>
                </a:solidFill>
              </a:rPr>
              <a:t>Immendingen</a:t>
            </a:r>
            <a:r>
              <a:rPr lang="fr-FR" sz="2400" b="1" dirty="0">
                <a:solidFill>
                  <a:schemeClr val="bg1"/>
                </a:solidFill>
              </a:rPr>
              <a:t> et de </a:t>
            </a:r>
            <a:r>
              <a:rPr lang="fr-FR" sz="2400" b="1" dirty="0" err="1">
                <a:solidFill>
                  <a:schemeClr val="bg1"/>
                </a:solidFill>
              </a:rPr>
              <a:t>Fridingen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En Allemagne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C0DB4A9-7694-B8E7-D84C-6AE8B010E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985D-4702-43EB-A4C5-F42E2A772935}" type="datetime1">
              <a:rPr lang="fr-FR" smtClean="0"/>
              <a:t>06/08/2022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D5FDE2-60EA-32D0-1C4F-D16B8FDF1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FDFAD6-C104-EE4B-42FE-C9ABD6317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té, foule&#10;&#10;Description générée automatiquement">
            <a:extLst>
              <a:ext uri="{FF2B5EF4-FFF2-40B4-BE49-F238E27FC236}">
                <a16:creationId xmlns:a16="http://schemas.microsoft.com/office/drawing/2014/main" id="{89236DFC-2F80-3827-733B-D33DA772B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850" y="374904"/>
            <a:ext cx="9546336" cy="610819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2897D-2338-BC29-9B8F-CD5EF88FD2B8}"/>
              </a:ext>
            </a:extLst>
          </p:cNvPr>
          <p:cNvSpPr txBox="1"/>
          <p:nvPr/>
        </p:nvSpPr>
        <p:spPr>
          <a:xfrm>
            <a:off x="9787186" y="4037162"/>
            <a:ext cx="24048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 à Ulm  &lt; Vue Depuis le clocher de la Cathédrale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6A8A65-7204-9C51-0ABA-C65CCD7F6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8979D-15B5-4CA0-A8E2-6DFAB38B0BEF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419D06-6062-CF8A-8115-6F704861B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718C1E-19AB-2E29-6529-AED0CCD18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284223D9-EF5E-833F-1513-D83F1DCEA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" y="256032"/>
            <a:ext cx="9417630" cy="629107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37315C-39EE-5E2C-3494-141AE6E4F863}"/>
              </a:ext>
            </a:extLst>
          </p:cNvPr>
          <p:cNvSpPr txBox="1"/>
          <p:nvPr/>
        </p:nvSpPr>
        <p:spPr>
          <a:xfrm>
            <a:off x="9765102" y="3429000"/>
            <a:ext cx="2426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&lt; Source Du Danube &gt; à Donaueschingen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78604AA-4375-92FE-B0D9-5A4287A92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0F92-830E-4EC2-8A7B-F7BB1328174C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29F4FC-4EEE-40E1-399C-35749C4ED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6FA523-E635-6BD8-9F4A-AB7CC6760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bateau&#10;&#10;Description générée automatiquement">
            <a:extLst>
              <a:ext uri="{FF2B5EF4-FFF2-40B4-BE49-F238E27FC236}">
                <a16:creationId xmlns:a16="http://schemas.microsoft.com/office/drawing/2014/main" id="{64D14911-ECC9-5229-8898-A9647F538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624" y="347472"/>
            <a:ext cx="9765792" cy="612648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8F8DAB-E2C5-04CD-7AAB-14B703F527CE}"/>
              </a:ext>
            </a:extLst>
          </p:cNvPr>
          <p:cNvSpPr txBox="1"/>
          <p:nvPr/>
        </p:nvSpPr>
        <p:spPr>
          <a:xfrm>
            <a:off x="10317192" y="3429000"/>
            <a:ext cx="1874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Passant  sous le pont  de Pierre  à Ratisbonne Allemagne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EEC0719-5319-EFC8-744C-9764B0B3C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ED24D-6E77-4180-A038-DD805708E08E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D9BBAD-BBFE-E4FD-D332-0E42E9176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8BADF8-5730-1DE8-1673-AD3C2E858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vieux, bâtiment gouvernemental, pierre&#10;&#10;Description générée automatiquement">
            <a:extLst>
              <a:ext uri="{FF2B5EF4-FFF2-40B4-BE49-F238E27FC236}">
                <a16:creationId xmlns:a16="http://schemas.microsoft.com/office/drawing/2014/main" id="{59870863-968B-A8BD-3EDA-BB66DE95E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97" y="390525"/>
            <a:ext cx="9744075" cy="607695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0F151C-A0AC-3069-86EA-9D706DC672EF}"/>
              </a:ext>
            </a:extLst>
          </p:cNvPr>
          <p:cNvSpPr txBox="1"/>
          <p:nvPr/>
        </p:nvSpPr>
        <p:spPr>
          <a:xfrm>
            <a:off x="9967372" y="3053751"/>
            <a:ext cx="22246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L’Abbaye de Melk Au bord du Danube en </a:t>
            </a:r>
            <a:r>
              <a:rPr lang="fr-FR" sz="2400" b="1" dirty="0" err="1">
                <a:solidFill>
                  <a:schemeClr val="bg1"/>
                </a:solidFill>
              </a:rPr>
              <a:t>Wachau</a:t>
            </a:r>
            <a:r>
              <a:rPr lang="fr-FR" sz="2400" b="1" dirty="0">
                <a:solidFill>
                  <a:schemeClr val="bg1"/>
                </a:solidFill>
              </a:rPr>
              <a:t> &lt; Autriche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341D129-57C0-F12B-F3BC-FCD5C9573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AA45C-BACA-4044-AD0E-BC575AE48B6D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E50213-219C-4649-7951-73BD04385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651B18-630B-D889-4BC3-018770ADA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&#10;&#10;Description générée automatiquement">
            <a:extLst>
              <a:ext uri="{FF2B5EF4-FFF2-40B4-BE49-F238E27FC236}">
                <a16:creationId xmlns:a16="http://schemas.microsoft.com/office/drawing/2014/main" id="{AC97D676-3E7F-DE49-51D0-AEEDD920C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12" y="176212"/>
            <a:ext cx="9753600" cy="6505575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53D586-7C46-4370-964A-9A3D0E613B55}"/>
              </a:ext>
            </a:extLst>
          </p:cNvPr>
          <p:cNvSpPr txBox="1"/>
          <p:nvPr/>
        </p:nvSpPr>
        <p:spPr>
          <a:xfrm>
            <a:off x="10196423" y="4112213"/>
            <a:ext cx="1995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Pagode de la paix  Construite sur une rive  du Danube  à Vienne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817050-30D8-AA45-ECF6-D2ABDEC47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298E-2920-430E-8D3E-28B1CF6027C2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FE1614-5309-68E1-3710-1090E4B15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303E72-A778-D891-BBD6-43CF825DC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cité&#10;&#10;Description générée automatiquement">
            <a:extLst>
              <a:ext uri="{FF2B5EF4-FFF2-40B4-BE49-F238E27FC236}">
                <a16:creationId xmlns:a16="http://schemas.microsoft.com/office/drawing/2014/main" id="{9BB15D19-5728-124D-74E4-80CCA0540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256032"/>
            <a:ext cx="9747504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9E846D-EED8-1CBD-7CC4-5360FCA6DE37}"/>
              </a:ext>
            </a:extLst>
          </p:cNvPr>
          <p:cNvSpPr txBox="1"/>
          <p:nvPr/>
        </p:nvSpPr>
        <p:spPr>
          <a:xfrm>
            <a:off x="10161917" y="3429000"/>
            <a:ext cx="20300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 et le Nouveau  Danube  à Gauche  passant à Vienne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7FF84CF-B760-6204-4B46-352D06750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94DB-8A44-4393-8F67-F93BC6663619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BEB59B-A0AF-FEF5-86B8-5D2664364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481F76-1721-0AEF-6617-EA1C6D5D1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extérieur, flottant&#10;&#10;Description générée automatiquement">
            <a:extLst>
              <a:ext uri="{FF2B5EF4-FFF2-40B4-BE49-F238E27FC236}">
                <a16:creationId xmlns:a16="http://schemas.microsoft.com/office/drawing/2014/main" id="{FDC26992-4C6D-269D-612B-A2B2EE57BE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92" y="402336"/>
            <a:ext cx="9487252" cy="6139141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8BF737-2707-9522-AD8F-73130AE40E07}"/>
              </a:ext>
            </a:extLst>
          </p:cNvPr>
          <p:cNvSpPr txBox="1"/>
          <p:nvPr/>
        </p:nvSpPr>
        <p:spPr>
          <a:xfrm>
            <a:off x="10113264" y="3429000"/>
            <a:ext cx="2078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péniche sur le Danube à  Linz  &lt; Haute – Autriche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3F7FA9-F007-70A4-E31C-1363150DC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6B88B-E131-4F8A-BC38-6E97DE6DFBA3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63AD3-5BD6-C59A-3DDB-4315D88B6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5475E1-A668-4985-82D6-7526704C9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voie&#10;&#10;Description générée automatiquement">
            <a:extLst>
              <a:ext uri="{FF2B5EF4-FFF2-40B4-BE49-F238E27FC236}">
                <a16:creationId xmlns:a16="http://schemas.microsoft.com/office/drawing/2014/main" id="{7D983DFA-9970-98EC-808D-F497A7428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" y="274320"/>
            <a:ext cx="9875520" cy="632764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1C7CFB-17CD-17F5-320F-1792413CAE82}"/>
              </a:ext>
            </a:extLst>
          </p:cNvPr>
          <p:cNvSpPr txBox="1"/>
          <p:nvPr/>
        </p:nvSpPr>
        <p:spPr>
          <a:xfrm>
            <a:off x="10314432" y="2980944"/>
            <a:ext cx="1877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à Bratislava  &gt; Capitale de la Slovaquie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AD4CFB-145C-B3F1-1650-789F3EB1D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4D533-6939-4794-AF95-D9DDDF592D9B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E62DB8-A343-6D93-F870-0DEE516FD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7B580E-509F-D90C-767C-121692B07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7AF0C9-AA63-074D-3216-DB7F55C77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352" y="310896"/>
            <a:ext cx="9881616" cy="623620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3BC492-279C-2625-9841-DDF732979774}"/>
              </a:ext>
            </a:extLst>
          </p:cNvPr>
          <p:cNvSpPr txBox="1"/>
          <p:nvPr/>
        </p:nvSpPr>
        <p:spPr>
          <a:xfrm>
            <a:off x="10552176" y="3429000"/>
            <a:ext cx="145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&lt;  Boucle du Danube &gt; près de Visegrad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7D612B-0E77-3A79-B417-B45DFB09A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2ECD-EE6A-4EAD-BB4B-0D80BDD495FF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38E462-49CE-695D-71BC-5E41861B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C2245B-FBCB-623B-E81A-D2E279E76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maison&#10;&#10;Description générée automatiquement">
            <a:extLst>
              <a:ext uri="{FF2B5EF4-FFF2-40B4-BE49-F238E27FC236}">
                <a16:creationId xmlns:a16="http://schemas.microsoft.com/office/drawing/2014/main" id="{5C5C0D05-2938-59D6-DB82-8E68F8F16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284" y="310896"/>
            <a:ext cx="10035860" cy="623620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A738C4-CABC-3CD3-6F0C-7642069D86F3}"/>
              </a:ext>
            </a:extLst>
          </p:cNvPr>
          <p:cNvSpPr txBox="1"/>
          <p:nvPr/>
        </p:nvSpPr>
        <p:spPr>
          <a:xfrm>
            <a:off x="10399776" y="4041649"/>
            <a:ext cx="1895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à </a:t>
            </a:r>
            <a:r>
              <a:rPr lang="fr-FR" sz="2400" b="1" dirty="0" err="1">
                <a:solidFill>
                  <a:schemeClr val="bg1"/>
                </a:solidFill>
              </a:rPr>
              <a:t>Batina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85C308-A301-FF49-4BDD-BB49B0E07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3B26-7F6E-40CC-AC31-D207B6591C44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0B1344-5D12-1E28-22C4-F87613D77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579BCF-A2A8-46F7-1359-7BCB951D4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rivière&#10;&#10;Description générée automatiquement">
            <a:extLst>
              <a:ext uri="{FF2B5EF4-FFF2-40B4-BE49-F238E27FC236}">
                <a16:creationId xmlns:a16="http://schemas.microsoft.com/office/drawing/2014/main" id="{FB3CC888-B227-A110-E701-648C3E80C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10896"/>
            <a:ext cx="10076688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A9B051-9E54-2D81-B160-486817651A54}"/>
              </a:ext>
            </a:extLst>
          </p:cNvPr>
          <p:cNvSpPr txBox="1"/>
          <p:nvPr/>
        </p:nvSpPr>
        <p:spPr>
          <a:xfrm>
            <a:off x="10442448" y="3429000"/>
            <a:ext cx="1609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à </a:t>
            </a:r>
            <a:r>
              <a:rPr lang="fr-FR" sz="2400" b="1" dirty="0" err="1">
                <a:solidFill>
                  <a:schemeClr val="bg1"/>
                </a:solidFill>
              </a:rPr>
              <a:t>Novi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Sad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623181-AEDC-72CB-9247-F352D9884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96F25-3A79-421E-A67F-55D59E8A56C8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EB4C80-FA24-C0C1-2251-EE535918F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C4A9B5-689E-E5C7-5CBB-8D9282212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7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pelouse&#10;&#10;Description générée automatiquement">
            <a:extLst>
              <a:ext uri="{FF2B5EF4-FFF2-40B4-BE49-F238E27FC236}">
                <a16:creationId xmlns:a16="http://schemas.microsoft.com/office/drawing/2014/main" id="{CE6FD16D-D4E5-3725-5ED9-0DB46C8C9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329184"/>
            <a:ext cx="9912096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D4715F-50DA-5450-EE14-3F4A666F4CA3}"/>
              </a:ext>
            </a:extLst>
          </p:cNvPr>
          <p:cNvSpPr txBox="1"/>
          <p:nvPr/>
        </p:nvSpPr>
        <p:spPr>
          <a:xfrm>
            <a:off x="10442448" y="3255264"/>
            <a:ext cx="1749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 à Belgrade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F134C8-BFC0-53D9-44CC-68EBFD9E3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DF3A6-8BC5-4BB8-B97F-8EB0A0D5BF8B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B9ABE1-6655-8827-918E-030DB7308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358EDC-F969-8039-136A-27C59447C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ransport, pelle électrique&#10;&#10;Description générée automatiquement">
            <a:extLst>
              <a:ext uri="{FF2B5EF4-FFF2-40B4-BE49-F238E27FC236}">
                <a16:creationId xmlns:a16="http://schemas.microsoft.com/office/drawing/2014/main" id="{AE4454B7-4791-F435-8282-3C5DDC143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" y="265176"/>
            <a:ext cx="9436608" cy="632764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26B4A-45F7-E9F6-D680-370287EA00DA}"/>
              </a:ext>
            </a:extLst>
          </p:cNvPr>
          <p:cNvSpPr txBox="1"/>
          <p:nvPr/>
        </p:nvSpPr>
        <p:spPr>
          <a:xfrm>
            <a:off x="9619488" y="3429000"/>
            <a:ext cx="3319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Sur Le Danube  à Orjahovo &lt; Bulgarie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374E720-C861-242D-421C-896C2FC67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8E284-C72B-4DF8-BF46-6D69D29413F5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9381FA-32EE-3A56-667C-91305F054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F6EACF-08F5-3F50-ABB2-D405BD2D6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, montagne&#10;&#10;Description générée automatiquement">
            <a:extLst>
              <a:ext uri="{FF2B5EF4-FFF2-40B4-BE49-F238E27FC236}">
                <a16:creationId xmlns:a16="http://schemas.microsoft.com/office/drawing/2014/main" id="{0007B30F-F3C8-F75C-F5CF-461193EAD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" y="292608"/>
            <a:ext cx="9777984" cy="627278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72E3801-BF80-EED1-88BC-4082EC6E2AA4}"/>
              </a:ext>
            </a:extLst>
          </p:cNvPr>
          <p:cNvSpPr txBox="1"/>
          <p:nvPr/>
        </p:nvSpPr>
        <p:spPr>
          <a:xfrm>
            <a:off x="10241280" y="3145536"/>
            <a:ext cx="1810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&lt; Portes de Fer  &gt; Roumanie et Serbie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5E0B300-04CC-CB33-14FD-9AC81C414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D091-AD38-4594-B9C5-0799AF64EB81}" type="datetime1">
              <a:rPr lang="fr-FR" smtClean="0"/>
              <a:t>06/08/2022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DA0A418-4A72-97D1-CC12-EF59FB7A9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4E9D5D-A5ED-0894-7703-084AB72E0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arbre&#10;&#10;Description générée automatiquement">
            <a:extLst>
              <a:ext uri="{FF2B5EF4-FFF2-40B4-BE49-F238E27FC236}">
                <a16:creationId xmlns:a16="http://schemas.microsoft.com/office/drawing/2014/main" id="{91524A43-5644-7E15-61AB-04A88123F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" y="274320"/>
            <a:ext cx="9308592" cy="627278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4AB417-8AA0-3AF5-BB1A-726BC1206C5E}"/>
              </a:ext>
            </a:extLst>
          </p:cNvPr>
          <p:cNvSpPr txBox="1"/>
          <p:nvPr/>
        </p:nvSpPr>
        <p:spPr>
          <a:xfrm>
            <a:off x="9784080" y="2880361"/>
            <a:ext cx="240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Danube près  de </a:t>
            </a:r>
            <a:r>
              <a:rPr lang="fr-FR" sz="2400" b="1" dirty="0" err="1">
                <a:solidFill>
                  <a:schemeClr val="bg1"/>
                </a:solidFill>
              </a:rPr>
              <a:t>Vylkove</a:t>
            </a:r>
            <a:r>
              <a:rPr lang="fr-FR" sz="2400" b="1" dirty="0">
                <a:solidFill>
                  <a:schemeClr val="bg1"/>
                </a:solidFill>
              </a:rPr>
              <a:t> &lt; Ukraine &gt;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381AE15-1728-6392-7098-6EA4B9360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DD8C-256C-4599-B53D-797FD9CD8E96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0CE609-3833-3320-2677-FBF4BD56E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E3877A-7A12-907C-B2CF-36D445227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plage, nature&#10;&#10;Description générée automatiquement">
            <a:extLst>
              <a:ext uri="{FF2B5EF4-FFF2-40B4-BE49-F238E27FC236}">
                <a16:creationId xmlns:a16="http://schemas.microsoft.com/office/drawing/2014/main" id="{94AE73B3-C256-52BA-AD99-8E18C070A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329184"/>
            <a:ext cx="8997696" cy="621792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3613D6-3358-AF47-3846-0C644BA88600}"/>
              </a:ext>
            </a:extLst>
          </p:cNvPr>
          <p:cNvSpPr txBox="1"/>
          <p:nvPr/>
        </p:nvSpPr>
        <p:spPr>
          <a:xfrm>
            <a:off x="9436608" y="3429000"/>
            <a:ext cx="25054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Bouches Du Danube Au Sud  de  Saint Georges Mer noire Roumanie 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3F2B70-C816-A98B-5236-E0EC00449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CB9F-DBFD-484E-AF15-268680F4DA81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8FA879-B499-EF40-5569-3A9F9E1A0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4B8151-676B-D84B-A0F4-93EC73DFA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roche&#10;&#10;Description générée automatiquement">
            <a:extLst>
              <a:ext uri="{FF2B5EF4-FFF2-40B4-BE49-F238E27FC236}">
                <a16:creationId xmlns:a16="http://schemas.microsoft.com/office/drawing/2014/main" id="{21CD2A3A-825A-5D27-AF10-A9A6E4C9C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88" y="274320"/>
            <a:ext cx="9423400" cy="638251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C31B03-4964-2C45-B56F-A439105EEA6C}"/>
              </a:ext>
            </a:extLst>
          </p:cNvPr>
          <p:cNvSpPr txBox="1"/>
          <p:nvPr/>
        </p:nvSpPr>
        <p:spPr>
          <a:xfrm>
            <a:off x="9930384" y="3429000"/>
            <a:ext cx="2065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Ruines Romaines  de </a:t>
            </a:r>
            <a:r>
              <a:rPr lang="fr-FR" sz="2400" b="1" dirty="0" err="1">
                <a:solidFill>
                  <a:schemeClr val="bg1"/>
                </a:solidFill>
              </a:rPr>
              <a:t>Drobeta</a:t>
            </a:r>
            <a:r>
              <a:rPr lang="fr-FR" sz="2400" b="1" dirty="0">
                <a:solidFill>
                  <a:schemeClr val="bg1"/>
                </a:solidFill>
              </a:rPr>
              <a:t>  - </a:t>
            </a:r>
            <a:r>
              <a:rPr lang="fr-FR" sz="2400" b="1" dirty="0" err="1">
                <a:solidFill>
                  <a:schemeClr val="bg1"/>
                </a:solidFill>
              </a:rPr>
              <a:t>Turnu</a:t>
            </a:r>
            <a:r>
              <a:rPr lang="fr-FR" sz="2400" b="1" dirty="0">
                <a:solidFill>
                  <a:schemeClr val="bg1"/>
                </a:solidFill>
              </a:rPr>
              <a:t>  Severin  Sur Le Danube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8D1B7C-8C7A-BCDE-BEEE-3DE896CA2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A6E33-72C2-4C4D-AB40-18BE4BF9E57D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33BEA5-4AEE-8134-794C-8B33BAD9F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199BC8-6F49-659F-5483-84C3000F3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moulin à vent&#10;&#10;Description générée automatiquement">
            <a:extLst>
              <a:ext uri="{FF2B5EF4-FFF2-40B4-BE49-F238E27FC236}">
                <a16:creationId xmlns:a16="http://schemas.microsoft.com/office/drawing/2014/main" id="{48E4D15F-8C5C-2D3D-A873-9FA69C0E99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1" y="274320"/>
            <a:ext cx="6693407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12809B-F996-54F0-EFCA-5A41BE7FD0A1}"/>
              </a:ext>
            </a:extLst>
          </p:cNvPr>
          <p:cNvSpPr txBox="1"/>
          <p:nvPr/>
        </p:nvSpPr>
        <p:spPr>
          <a:xfrm>
            <a:off x="7534656" y="3429000"/>
            <a:ext cx="4474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Moulin En Bois  à </a:t>
            </a:r>
            <a:r>
              <a:rPr lang="fr-FR" sz="2400" b="1" dirty="0" err="1">
                <a:solidFill>
                  <a:schemeClr val="bg1"/>
                </a:solidFill>
              </a:rPr>
              <a:t>Letea</a:t>
            </a:r>
            <a:r>
              <a:rPr lang="fr-FR" sz="2400" b="1" dirty="0">
                <a:solidFill>
                  <a:schemeClr val="bg1"/>
                </a:solidFill>
              </a:rPr>
              <a:t>  Dans le Delta  Du Danube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0A0A24-B603-9FCE-120D-7461B5515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D5B7-98CB-44D6-95A8-8D43F6B7A1AF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77A002-497F-1220-7858-D34720FA4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D0366A-467E-7BD9-B2C8-0448767DA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uit, sombre&#10;&#10;Description générée automatiquement">
            <a:extLst>
              <a:ext uri="{FF2B5EF4-FFF2-40B4-BE49-F238E27FC236}">
                <a16:creationId xmlns:a16="http://schemas.microsoft.com/office/drawing/2014/main" id="{D1CA69C3-A52E-D21C-836D-9DF1EAEE1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237744"/>
            <a:ext cx="8979408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2E8B42-8033-1838-5810-E095296AA973}"/>
              </a:ext>
            </a:extLst>
          </p:cNvPr>
          <p:cNvSpPr txBox="1"/>
          <p:nvPr/>
        </p:nvSpPr>
        <p:spPr>
          <a:xfrm>
            <a:off x="9582912" y="3429000"/>
            <a:ext cx="1993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D’ Esztergom   En Hongrie  Sur Le Danube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36C5202-F228-8C18-8AFB-BB87B2DEC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F8C-2FB6-435B-910D-D6ECCD82B599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7017E5-25B8-B39D-57ED-09517A08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81AF41-2E6A-F6FB-2FAB-CC83E33F7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nature&#10;&#10;Description générée automatiquement">
            <a:extLst>
              <a:ext uri="{FF2B5EF4-FFF2-40B4-BE49-F238E27FC236}">
                <a16:creationId xmlns:a16="http://schemas.microsoft.com/office/drawing/2014/main" id="{D7577DD2-070D-AB49-D393-216F25958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56" y="292608"/>
            <a:ext cx="9144000" cy="627278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74B04B-EB30-4416-35D0-EECD653F08D4}"/>
              </a:ext>
            </a:extLst>
          </p:cNvPr>
          <p:cNvSpPr txBox="1"/>
          <p:nvPr/>
        </p:nvSpPr>
        <p:spPr>
          <a:xfrm>
            <a:off x="9710928" y="3822192"/>
            <a:ext cx="2304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Barrage  des &lt; Portes de Fer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A9C2FA-9FD3-A8A7-4A34-F0C4CCD12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7DC7-E5B9-44A2-9624-788E6FF72C3D}" type="datetime1">
              <a:rPr lang="fr-FR" smtClean="0"/>
              <a:t>06/08/2022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015360-560C-9FDC-F9B2-315518B88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5BA33B-B9B6-F7B3-2B4E-3BFB39DA3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 isInverted="1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428</Words>
  <Application>Microsoft Office PowerPoint</Application>
  <PresentationFormat>Grand écran</PresentationFormat>
  <Paragraphs>121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2022-06-26T11:41:41Z</dcterms:created>
  <dcterms:modified xsi:type="dcterms:W3CDTF">2022-08-06T04:31:23Z</dcterms:modified>
</cp:coreProperties>
</file>