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6" r:id="rId2"/>
    <p:sldId id="260" r:id="rId3"/>
    <p:sldId id="294" r:id="rId4"/>
    <p:sldId id="293" r:id="rId5"/>
    <p:sldId id="292" r:id="rId6"/>
    <p:sldId id="291" r:id="rId7"/>
    <p:sldId id="289" r:id="rId8"/>
    <p:sldId id="258" r:id="rId9"/>
    <p:sldId id="259" r:id="rId10"/>
    <p:sldId id="30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96" r:id="rId28"/>
    <p:sldId id="297" r:id="rId29"/>
    <p:sldId id="298" r:id="rId30"/>
    <p:sldId id="299"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Uafn62rYyGPBjzbWctnmg==" hashData="BnNT7VpUZn6LAom/tZkbdBgZh7oAKx9cz09W8+AZPnPt85yiJL2VCyrlT2du4ZPVcF//05IrzG2mpLAXrCgVl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8" autoAdjust="0"/>
    <p:restoredTop sz="94660"/>
  </p:normalViewPr>
  <p:slideViewPr>
    <p:cSldViewPr snapToGrid="0">
      <p:cViewPr varScale="1">
        <p:scale>
          <a:sx n="68" d="100"/>
          <a:sy n="68" d="100"/>
        </p:scale>
        <p:origin x="31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98A89A-465A-43D8-B108-6B055E2F8C7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B59846A-43F1-ABF9-BBC4-79858D3AD15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5BC22C2F-239A-0ED5-6B57-6E4F87B78E95}"/>
              </a:ext>
            </a:extLst>
          </p:cNvPr>
          <p:cNvSpPr>
            <a:spLocks noGrp="1"/>
          </p:cNvSpPr>
          <p:nvPr>
            <p:ph type="dt" sz="half" idx="10"/>
          </p:nvPr>
        </p:nvSpPr>
        <p:spPr/>
        <p:txBody>
          <a:bodyPr/>
          <a:lstStyle/>
          <a:p>
            <a:fld id="{4788A97D-56E5-441E-AE49-CD398B183447}" type="datetimeFigureOut">
              <a:rPr lang="fr-FR" smtClean="0"/>
              <a:t>05/08/2022</a:t>
            </a:fld>
            <a:endParaRPr lang="fr-FR"/>
          </a:p>
        </p:txBody>
      </p:sp>
      <p:sp>
        <p:nvSpPr>
          <p:cNvPr id="5" name="Espace réservé du pied de page 4">
            <a:extLst>
              <a:ext uri="{FF2B5EF4-FFF2-40B4-BE49-F238E27FC236}">
                <a16:creationId xmlns:a16="http://schemas.microsoft.com/office/drawing/2014/main" id="{5649AB68-9D9E-90D1-66E0-3F87365D026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35A5618-B557-A417-C98C-05422458B547}"/>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4173724751"/>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1239B3-D3DF-C9E6-DF22-74ADFD2102F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23D0D8F-81BD-1144-E87C-41017595460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EA056DD-9666-C8CC-2D0B-4A68E109709B}"/>
              </a:ext>
            </a:extLst>
          </p:cNvPr>
          <p:cNvSpPr>
            <a:spLocks noGrp="1"/>
          </p:cNvSpPr>
          <p:nvPr>
            <p:ph type="dt" sz="half" idx="10"/>
          </p:nvPr>
        </p:nvSpPr>
        <p:spPr/>
        <p:txBody>
          <a:bodyPr/>
          <a:lstStyle/>
          <a:p>
            <a:fld id="{4788A97D-56E5-441E-AE49-CD398B183447}" type="datetimeFigureOut">
              <a:rPr lang="fr-FR" smtClean="0"/>
              <a:t>05/08/2022</a:t>
            </a:fld>
            <a:endParaRPr lang="fr-FR"/>
          </a:p>
        </p:txBody>
      </p:sp>
      <p:sp>
        <p:nvSpPr>
          <p:cNvPr id="5" name="Espace réservé du pied de page 4">
            <a:extLst>
              <a:ext uri="{FF2B5EF4-FFF2-40B4-BE49-F238E27FC236}">
                <a16:creationId xmlns:a16="http://schemas.microsoft.com/office/drawing/2014/main" id="{8C49DE45-8584-BAAB-3CDF-98129FE0DBA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997BF75-E57F-3A18-7487-4EC792775E20}"/>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621810343"/>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8723C7-7BE2-E305-D0A0-DF044CBA4D5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1556AFBB-67D8-EA9B-5329-FC82F8F8B4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2617770-B53A-DED0-3EE5-0D74C9279612}"/>
              </a:ext>
            </a:extLst>
          </p:cNvPr>
          <p:cNvSpPr>
            <a:spLocks noGrp="1"/>
          </p:cNvSpPr>
          <p:nvPr>
            <p:ph type="dt" sz="half" idx="10"/>
          </p:nvPr>
        </p:nvSpPr>
        <p:spPr/>
        <p:txBody>
          <a:bodyPr/>
          <a:lstStyle/>
          <a:p>
            <a:fld id="{4788A97D-56E5-441E-AE49-CD398B183447}" type="datetimeFigureOut">
              <a:rPr lang="fr-FR" smtClean="0"/>
              <a:t>05/08/2022</a:t>
            </a:fld>
            <a:endParaRPr lang="fr-FR"/>
          </a:p>
        </p:txBody>
      </p:sp>
      <p:sp>
        <p:nvSpPr>
          <p:cNvPr id="5" name="Espace réservé du pied de page 4">
            <a:extLst>
              <a:ext uri="{FF2B5EF4-FFF2-40B4-BE49-F238E27FC236}">
                <a16:creationId xmlns:a16="http://schemas.microsoft.com/office/drawing/2014/main" id="{CB315304-5E2C-793A-AF33-60053A66E15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B5651B5-0E8A-3C79-5770-4F3C88D981E1}"/>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746081183"/>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34F724-3485-85FD-FBD9-0FE87613EAB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D07C7A2-0C6E-FFB6-454D-81491BCEB17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2C3B69E-AA7C-E19B-7B09-D7140C715C6E}"/>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2F6A851A-54B0-F476-C6D4-6CE06DFB01CF}"/>
              </a:ext>
            </a:extLst>
          </p:cNvPr>
          <p:cNvSpPr>
            <a:spLocks noGrp="1"/>
          </p:cNvSpPr>
          <p:nvPr>
            <p:ph type="dt" sz="half" idx="10"/>
          </p:nvPr>
        </p:nvSpPr>
        <p:spPr/>
        <p:txBody>
          <a:bodyPr/>
          <a:lstStyle/>
          <a:p>
            <a:fld id="{4788A97D-56E5-441E-AE49-CD398B183447}" type="datetimeFigureOut">
              <a:rPr lang="fr-FR" smtClean="0"/>
              <a:t>05/08/2022</a:t>
            </a:fld>
            <a:endParaRPr lang="fr-FR"/>
          </a:p>
        </p:txBody>
      </p:sp>
      <p:sp>
        <p:nvSpPr>
          <p:cNvPr id="6" name="Espace réservé du pied de page 5">
            <a:extLst>
              <a:ext uri="{FF2B5EF4-FFF2-40B4-BE49-F238E27FC236}">
                <a16:creationId xmlns:a16="http://schemas.microsoft.com/office/drawing/2014/main" id="{609130E8-B4CC-A631-AA4B-63C1D15B6D0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4182533-A686-759C-9289-2C697E3190AD}"/>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918469783"/>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0075160-B8DF-F077-E8C6-BC79C92E3D8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19187224-F37E-D25F-62C6-9249B1B29E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0FF967C-5D1B-6BB1-8BB6-A6602E86135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E257F72-897A-4ACA-9B80-C40A3A2CF41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6A40359-9645-2576-0C29-F19ACF443A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ED33D0C-A819-B455-4318-E441D04B563E}"/>
              </a:ext>
            </a:extLst>
          </p:cNvPr>
          <p:cNvSpPr>
            <a:spLocks noGrp="1"/>
          </p:cNvSpPr>
          <p:nvPr>
            <p:ph type="dt" sz="half" idx="10"/>
          </p:nvPr>
        </p:nvSpPr>
        <p:spPr/>
        <p:txBody>
          <a:bodyPr/>
          <a:lstStyle/>
          <a:p>
            <a:fld id="{4788A97D-56E5-441E-AE49-CD398B183447}" type="datetimeFigureOut">
              <a:rPr lang="fr-FR" smtClean="0"/>
              <a:t>05/08/2022</a:t>
            </a:fld>
            <a:endParaRPr lang="fr-FR"/>
          </a:p>
        </p:txBody>
      </p:sp>
      <p:sp>
        <p:nvSpPr>
          <p:cNvPr id="8" name="Espace réservé du pied de page 7">
            <a:extLst>
              <a:ext uri="{FF2B5EF4-FFF2-40B4-BE49-F238E27FC236}">
                <a16:creationId xmlns:a16="http://schemas.microsoft.com/office/drawing/2014/main" id="{15785383-94C1-B6F8-63B0-18E11A9E9E8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8954236D-10A7-4555-F261-6B3124B874E3}"/>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2178246398"/>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79DA7C1-2298-30C6-6151-48A9A3B55B1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AF0335E-EAAD-B6A9-9E1F-71859A7278F4}"/>
              </a:ext>
            </a:extLst>
          </p:cNvPr>
          <p:cNvSpPr>
            <a:spLocks noGrp="1"/>
          </p:cNvSpPr>
          <p:nvPr>
            <p:ph type="dt" sz="half" idx="10"/>
          </p:nvPr>
        </p:nvSpPr>
        <p:spPr/>
        <p:txBody>
          <a:bodyPr/>
          <a:lstStyle/>
          <a:p>
            <a:fld id="{4788A97D-56E5-441E-AE49-CD398B183447}" type="datetimeFigureOut">
              <a:rPr lang="fr-FR" smtClean="0"/>
              <a:t>05/08/2022</a:t>
            </a:fld>
            <a:endParaRPr lang="fr-FR"/>
          </a:p>
        </p:txBody>
      </p:sp>
      <p:sp>
        <p:nvSpPr>
          <p:cNvPr id="4" name="Espace réservé du pied de page 3">
            <a:extLst>
              <a:ext uri="{FF2B5EF4-FFF2-40B4-BE49-F238E27FC236}">
                <a16:creationId xmlns:a16="http://schemas.microsoft.com/office/drawing/2014/main" id="{88F52021-5D8A-B2B0-93CA-6DD6D44DC751}"/>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81FBEE93-DB59-B431-BD07-A0AB442CDDFB}"/>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803398515"/>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E7691EE-FD06-FD40-87A3-10A048A0D769}"/>
              </a:ext>
            </a:extLst>
          </p:cNvPr>
          <p:cNvSpPr>
            <a:spLocks noGrp="1"/>
          </p:cNvSpPr>
          <p:nvPr>
            <p:ph type="dt" sz="half" idx="10"/>
          </p:nvPr>
        </p:nvSpPr>
        <p:spPr/>
        <p:txBody>
          <a:bodyPr/>
          <a:lstStyle/>
          <a:p>
            <a:fld id="{4788A97D-56E5-441E-AE49-CD398B183447}" type="datetimeFigureOut">
              <a:rPr lang="fr-FR" smtClean="0"/>
              <a:t>05/08/2022</a:t>
            </a:fld>
            <a:endParaRPr lang="fr-FR"/>
          </a:p>
        </p:txBody>
      </p:sp>
      <p:sp>
        <p:nvSpPr>
          <p:cNvPr id="3" name="Espace réservé du pied de page 2">
            <a:extLst>
              <a:ext uri="{FF2B5EF4-FFF2-40B4-BE49-F238E27FC236}">
                <a16:creationId xmlns:a16="http://schemas.microsoft.com/office/drawing/2014/main" id="{1DDE87F8-E280-4368-1A64-7C893A5138E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D980384-2F9A-2E14-E2D6-B9C7D521A936}"/>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3351835798"/>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D195F2-6366-53ED-AFEF-6B43099AE8D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C5D6CE59-5B8C-9D42-35B0-196EC72772C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E698B77-F749-31D3-7F6A-5DC3414EF9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5BE48C3-42D0-AFB0-0F4E-7097F66A677E}"/>
              </a:ext>
            </a:extLst>
          </p:cNvPr>
          <p:cNvSpPr>
            <a:spLocks noGrp="1"/>
          </p:cNvSpPr>
          <p:nvPr>
            <p:ph type="dt" sz="half" idx="10"/>
          </p:nvPr>
        </p:nvSpPr>
        <p:spPr/>
        <p:txBody>
          <a:bodyPr/>
          <a:lstStyle/>
          <a:p>
            <a:fld id="{4788A97D-56E5-441E-AE49-CD398B183447}" type="datetimeFigureOut">
              <a:rPr lang="fr-FR" smtClean="0"/>
              <a:t>05/08/2022</a:t>
            </a:fld>
            <a:endParaRPr lang="fr-FR"/>
          </a:p>
        </p:txBody>
      </p:sp>
      <p:sp>
        <p:nvSpPr>
          <p:cNvPr id="6" name="Espace réservé du pied de page 5">
            <a:extLst>
              <a:ext uri="{FF2B5EF4-FFF2-40B4-BE49-F238E27FC236}">
                <a16:creationId xmlns:a16="http://schemas.microsoft.com/office/drawing/2014/main" id="{670B1FDF-1E38-8015-9056-0B8AD9D5747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6096BDB-BA4E-8147-D6FD-D4602B9202AD}"/>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3514764915"/>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6153BC-E7E3-004A-E44F-D663CDA30FA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D0F2A22-7E72-EF84-B63C-FEE7FF78543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51D5AE9-751B-8B44-035B-82A1828125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5BCAF38-FE34-1716-3C57-98B1D17157DA}"/>
              </a:ext>
            </a:extLst>
          </p:cNvPr>
          <p:cNvSpPr>
            <a:spLocks noGrp="1"/>
          </p:cNvSpPr>
          <p:nvPr>
            <p:ph type="dt" sz="half" idx="10"/>
          </p:nvPr>
        </p:nvSpPr>
        <p:spPr/>
        <p:txBody>
          <a:bodyPr/>
          <a:lstStyle/>
          <a:p>
            <a:fld id="{4788A97D-56E5-441E-AE49-CD398B183447}" type="datetimeFigureOut">
              <a:rPr lang="fr-FR" smtClean="0"/>
              <a:t>05/08/2022</a:t>
            </a:fld>
            <a:endParaRPr lang="fr-FR"/>
          </a:p>
        </p:txBody>
      </p:sp>
      <p:sp>
        <p:nvSpPr>
          <p:cNvPr id="6" name="Espace réservé du pied de page 5">
            <a:extLst>
              <a:ext uri="{FF2B5EF4-FFF2-40B4-BE49-F238E27FC236}">
                <a16:creationId xmlns:a16="http://schemas.microsoft.com/office/drawing/2014/main" id="{52512980-58CA-1144-A74A-DFA2BB59180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4C0C2F5-34D6-6388-B0C5-545E52CF7E74}"/>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089363277"/>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25B12D-25A2-D8E5-EBB8-B48C42A9AF6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08EC1F5-217D-C9F7-60EB-86D417D9591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C9CCD1A-03DF-3269-2736-B4B822484529}"/>
              </a:ext>
            </a:extLst>
          </p:cNvPr>
          <p:cNvSpPr>
            <a:spLocks noGrp="1"/>
          </p:cNvSpPr>
          <p:nvPr>
            <p:ph type="dt" sz="half" idx="10"/>
          </p:nvPr>
        </p:nvSpPr>
        <p:spPr/>
        <p:txBody>
          <a:bodyPr/>
          <a:lstStyle/>
          <a:p>
            <a:fld id="{4788A97D-56E5-441E-AE49-CD398B183447}" type="datetimeFigureOut">
              <a:rPr lang="fr-FR" smtClean="0"/>
              <a:t>05/08/2022</a:t>
            </a:fld>
            <a:endParaRPr lang="fr-FR"/>
          </a:p>
        </p:txBody>
      </p:sp>
      <p:sp>
        <p:nvSpPr>
          <p:cNvPr id="5" name="Espace réservé du pied de page 4">
            <a:extLst>
              <a:ext uri="{FF2B5EF4-FFF2-40B4-BE49-F238E27FC236}">
                <a16:creationId xmlns:a16="http://schemas.microsoft.com/office/drawing/2014/main" id="{701CE02C-CCDA-DCE5-E7A2-D5EDB6F830F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E2555E2-D05E-277B-28D8-58665DD53780}"/>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3468413132"/>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3A7AD48-1759-DA9A-AD87-7D401808690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6D4359D-7E74-ECE5-8F35-B22A60E658D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35FF721-B1AB-BC26-C3AA-00B58ABE5483}"/>
              </a:ext>
            </a:extLst>
          </p:cNvPr>
          <p:cNvSpPr>
            <a:spLocks noGrp="1"/>
          </p:cNvSpPr>
          <p:nvPr>
            <p:ph type="dt" sz="half" idx="10"/>
          </p:nvPr>
        </p:nvSpPr>
        <p:spPr/>
        <p:txBody>
          <a:bodyPr/>
          <a:lstStyle/>
          <a:p>
            <a:fld id="{4788A97D-56E5-441E-AE49-CD398B183447}" type="datetimeFigureOut">
              <a:rPr lang="fr-FR" smtClean="0"/>
              <a:t>05/08/2022</a:t>
            </a:fld>
            <a:endParaRPr lang="fr-FR"/>
          </a:p>
        </p:txBody>
      </p:sp>
      <p:sp>
        <p:nvSpPr>
          <p:cNvPr id="5" name="Espace réservé du pied de page 4">
            <a:extLst>
              <a:ext uri="{FF2B5EF4-FFF2-40B4-BE49-F238E27FC236}">
                <a16:creationId xmlns:a16="http://schemas.microsoft.com/office/drawing/2014/main" id="{BB15141E-7D8C-DB9E-F632-85CD70AE6DD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DAD56CC-3A64-299E-0FB1-0D1B300537B0}"/>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781777727"/>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616BF0E-5544-495C-298A-01C0EEC1196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8734D6E-4910-A26C-0B53-59BBAE2340E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BFC0B8B-DFF0-6438-935B-BEA66A3D72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88A97D-56E5-441E-AE49-CD398B183447}" type="datetimeFigureOut">
              <a:rPr lang="fr-FR" smtClean="0"/>
              <a:t>05/08/2022</a:t>
            </a:fld>
            <a:endParaRPr lang="fr-FR"/>
          </a:p>
        </p:txBody>
      </p:sp>
      <p:sp>
        <p:nvSpPr>
          <p:cNvPr id="5" name="Espace réservé du pied de page 4">
            <a:extLst>
              <a:ext uri="{FF2B5EF4-FFF2-40B4-BE49-F238E27FC236}">
                <a16:creationId xmlns:a16="http://schemas.microsoft.com/office/drawing/2014/main" id="{D556B83F-E06E-4E6E-4D3C-8D87D12B81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4CAAE5C-5533-E93F-D6F3-7AE0B4D9C3A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31406B-4BD3-4440-BE86-3AF5E9422203}" type="slidenum">
              <a:rPr lang="fr-FR" smtClean="0"/>
              <a:t>‹N°›</a:t>
            </a:fld>
            <a:endParaRPr lang="fr-FR"/>
          </a:p>
        </p:txBody>
      </p:sp>
    </p:spTree>
    <p:extLst>
      <p:ext uri="{BB962C8B-B14F-4D97-AF65-F5344CB8AC3E}">
        <p14:creationId xmlns:p14="http://schemas.microsoft.com/office/powerpoint/2010/main" val="35536010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décoré, plante, meubles&#10;&#10;Description générée automatiquement">
            <a:extLst>
              <a:ext uri="{FF2B5EF4-FFF2-40B4-BE49-F238E27FC236}">
                <a16:creationId xmlns:a16="http://schemas.microsoft.com/office/drawing/2014/main" id="{CED218DB-B01C-0E9D-1B80-0526AB4B6EE0}"/>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r="-1"/>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4C6B47">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5D1DC533-C270-7B5E-203E-DB0564426971}"/>
              </a:ext>
            </a:extLst>
          </p:cNvPr>
          <p:cNvSpPr txBox="1"/>
          <p:nvPr/>
        </p:nvSpPr>
        <p:spPr>
          <a:xfrm>
            <a:off x="4323031" y="826477"/>
            <a:ext cx="6893170" cy="461665"/>
          </a:xfrm>
          <a:prstGeom prst="rect">
            <a:avLst/>
          </a:prstGeom>
          <a:noFill/>
        </p:spPr>
        <p:txBody>
          <a:bodyPr wrap="square" rtlCol="0">
            <a:spAutoFit/>
          </a:bodyPr>
          <a:lstStyle/>
          <a:p>
            <a:r>
              <a:rPr lang="fr-FR" sz="2400" b="1" dirty="0"/>
              <a:t>Lorient Vous Présente Andorre</a:t>
            </a:r>
          </a:p>
        </p:txBody>
      </p:sp>
    </p:spTree>
    <p:extLst>
      <p:ext uri="{BB962C8B-B14F-4D97-AF65-F5344CB8AC3E}">
        <p14:creationId xmlns:p14="http://schemas.microsoft.com/office/powerpoint/2010/main" val="1812151782"/>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sndAc>
          <p:stSnd loop="1">
            <p:snd r:embed="rId2" name="Coucouroucoucou Paloma  par Chantal Soulu.wav"/>
          </p:stSnd>
        </p:sndAc>
      </p:transition>
    </mc:Choice>
    <mc:Fallback>
      <p:transition spd="slow" advClick="0" advTm="16000">
        <p:fade/>
        <p:sndAc>
          <p:stSnd loop="1">
            <p:snd r:embed="rId2" name="Coucouroucoucou Paloma  par Chantal Soulu.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4652663-AD39-97F9-D97F-79FFCB4872E2}"/>
              </a:ext>
            </a:extLst>
          </p:cNvPr>
          <p:cNvSpPr/>
          <p:nvPr/>
        </p:nvSpPr>
        <p:spPr>
          <a:xfrm>
            <a:off x="0" y="-34505"/>
            <a:ext cx="12192000" cy="689250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Andorre est une petite principauté indépendante située entre la France et l'Espagne, dans les Pyrénées. Elle est connue pour ses stations de ski et sa réputation de paradis fiscal encourageant la vente hors taxes. Andorre-la-Vieille, la capitale, compte plusieurs boutiques et bijouteries sur l'avenue </a:t>
            </a:r>
            <a:r>
              <a:rPr lang="fr-FR" sz="36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Meritxell</a:t>
            </a: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ainsi que plusieurs centres commerciaux. La vieille ville, quartier de Barri </a:t>
            </a:r>
            <a:r>
              <a:rPr lang="fr-FR" sz="36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Antic</a:t>
            </a: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abrite l'église romane de Santa </a:t>
            </a:r>
            <a:r>
              <a:rPr lang="fr-FR" sz="36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Coloma</a:t>
            </a: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et son beffroi circulaire</a:t>
            </a:r>
          </a:p>
        </p:txBody>
      </p:sp>
    </p:spTree>
    <p:extLst>
      <p:ext uri="{BB962C8B-B14F-4D97-AF65-F5344CB8AC3E}">
        <p14:creationId xmlns:p14="http://schemas.microsoft.com/office/powerpoint/2010/main" val="1923549849"/>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DA2E7C1E-2B5A-4BBA-AE51-1CD8C19309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6">
            <a:extLst>
              <a:ext uri="{FF2B5EF4-FFF2-40B4-BE49-F238E27FC236}">
                <a16:creationId xmlns:a16="http://schemas.microsoft.com/office/drawing/2014/main" id="{43DF76B1-5174-4FAF-9D19-FFEE984268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38200" y="720953"/>
            <a:ext cx="10515600" cy="5416094"/>
          </a:xfrm>
          <a:custGeom>
            <a:avLst/>
            <a:gdLst>
              <a:gd name="connsiteX0" fmla="*/ 0 w 10515600"/>
              <a:gd name="connsiteY0" fmla="*/ 0 h 5416094"/>
              <a:gd name="connsiteX1" fmla="*/ 552069 w 10515600"/>
              <a:gd name="connsiteY1" fmla="*/ 0 h 5416094"/>
              <a:gd name="connsiteX2" fmla="*/ 893826 w 10515600"/>
              <a:gd name="connsiteY2" fmla="*/ 0 h 5416094"/>
              <a:gd name="connsiteX3" fmla="*/ 1761363 w 10515600"/>
              <a:gd name="connsiteY3" fmla="*/ 0 h 5416094"/>
              <a:gd name="connsiteX4" fmla="*/ 2313432 w 10515600"/>
              <a:gd name="connsiteY4" fmla="*/ 0 h 5416094"/>
              <a:gd name="connsiteX5" fmla="*/ 2865501 w 10515600"/>
              <a:gd name="connsiteY5" fmla="*/ 0 h 5416094"/>
              <a:gd name="connsiteX6" fmla="*/ 3733038 w 10515600"/>
              <a:gd name="connsiteY6" fmla="*/ 0 h 5416094"/>
              <a:gd name="connsiteX7" fmla="*/ 4179951 w 10515600"/>
              <a:gd name="connsiteY7" fmla="*/ 0 h 5416094"/>
              <a:gd name="connsiteX8" fmla="*/ 5047488 w 10515600"/>
              <a:gd name="connsiteY8" fmla="*/ 0 h 5416094"/>
              <a:gd name="connsiteX9" fmla="*/ 5915025 w 10515600"/>
              <a:gd name="connsiteY9" fmla="*/ 0 h 5416094"/>
              <a:gd name="connsiteX10" fmla="*/ 6572250 w 10515600"/>
              <a:gd name="connsiteY10" fmla="*/ 0 h 5416094"/>
              <a:gd name="connsiteX11" fmla="*/ 7439787 w 10515600"/>
              <a:gd name="connsiteY11" fmla="*/ 0 h 5416094"/>
              <a:gd name="connsiteX12" fmla="*/ 7991856 w 10515600"/>
              <a:gd name="connsiteY12" fmla="*/ 0 h 5416094"/>
              <a:gd name="connsiteX13" fmla="*/ 8543925 w 10515600"/>
              <a:gd name="connsiteY13" fmla="*/ 0 h 5416094"/>
              <a:gd name="connsiteX14" fmla="*/ 9306306 w 10515600"/>
              <a:gd name="connsiteY14" fmla="*/ 0 h 5416094"/>
              <a:gd name="connsiteX15" fmla="*/ 9858375 w 10515600"/>
              <a:gd name="connsiteY15" fmla="*/ 0 h 5416094"/>
              <a:gd name="connsiteX16" fmla="*/ 10515600 w 10515600"/>
              <a:gd name="connsiteY16" fmla="*/ 0 h 5416094"/>
              <a:gd name="connsiteX17" fmla="*/ 10515600 w 10515600"/>
              <a:gd name="connsiteY17" fmla="*/ 785334 h 5416094"/>
              <a:gd name="connsiteX18" fmla="*/ 10515600 w 10515600"/>
              <a:gd name="connsiteY18" fmla="*/ 1516506 h 5416094"/>
              <a:gd name="connsiteX19" fmla="*/ 10515600 w 10515600"/>
              <a:gd name="connsiteY19" fmla="*/ 2247679 h 5416094"/>
              <a:gd name="connsiteX20" fmla="*/ 10515600 w 10515600"/>
              <a:gd name="connsiteY20" fmla="*/ 2762208 h 5416094"/>
              <a:gd name="connsiteX21" fmla="*/ 10515600 w 10515600"/>
              <a:gd name="connsiteY21" fmla="*/ 3330898 h 5416094"/>
              <a:gd name="connsiteX22" fmla="*/ 10515600 w 10515600"/>
              <a:gd name="connsiteY22" fmla="*/ 4062071 h 5416094"/>
              <a:gd name="connsiteX23" fmla="*/ 10515600 w 10515600"/>
              <a:gd name="connsiteY23" fmla="*/ 4684921 h 5416094"/>
              <a:gd name="connsiteX24" fmla="*/ 10515600 w 10515600"/>
              <a:gd name="connsiteY24" fmla="*/ 5416094 h 5416094"/>
              <a:gd name="connsiteX25" fmla="*/ 9753219 w 10515600"/>
              <a:gd name="connsiteY25" fmla="*/ 5416094 h 5416094"/>
              <a:gd name="connsiteX26" fmla="*/ 9411462 w 10515600"/>
              <a:gd name="connsiteY26" fmla="*/ 5416094 h 5416094"/>
              <a:gd name="connsiteX27" fmla="*/ 8754237 w 10515600"/>
              <a:gd name="connsiteY27" fmla="*/ 5416094 h 5416094"/>
              <a:gd name="connsiteX28" fmla="*/ 8307324 w 10515600"/>
              <a:gd name="connsiteY28" fmla="*/ 5416094 h 5416094"/>
              <a:gd name="connsiteX29" fmla="*/ 7544943 w 10515600"/>
              <a:gd name="connsiteY29" fmla="*/ 5416094 h 5416094"/>
              <a:gd name="connsiteX30" fmla="*/ 7098030 w 10515600"/>
              <a:gd name="connsiteY30" fmla="*/ 5416094 h 5416094"/>
              <a:gd name="connsiteX31" fmla="*/ 6335649 w 10515600"/>
              <a:gd name="connsiteY31" fmla="*/ 5416094 h 5416094"/>
              <a:gd name="connsiteX32" fmla="*/ 5993892 w 10515600"/>
              <a:gd name="connsiteY32" fmla="*/ 5416094 h 5416094"/>
              <a:gd name="connsiteX33" fmla="*/ 5231511 w 10515600"/>
              <a:gd name="connsiteY33" fmla="*/ 5416094 h 5416094"/>
              <a:gd name="connsiteX34" fmla="*/ 4784598 w 10515600"/>
              <a:gd name="connsiteY34" fmla="*/ 5416094 h 5416094"/>
              <a:gd name="connsiteX35" fmla="*/ 4442841 w 10515600"/>
              <a:gd name="connsiteY35" fmla="*/ 5416094 h 5416094"/>
              <a:gd name="connsiteX36" fmla="*/ 3995928 w 10515600"/>
              <a:gd name="connsiteY36" fmla="*/ 5416094 h 5416094"/>
              <a:gd name="connsiteX37" fmla="*/ 3233547 w 10515600"/>
              <a:gd name="connsiteY37" fmla="*/ 5416094 h 5416094"/>
              <a:gd name="connsiteX38" fmla="*/ 2786634 w 10515600"/>
              <a:gd name="connsiteY38" fmla="*/ 5416094 h 5416094"/>
              <a:gd name="connsiteX39" fmla="*/ 2444877 w 10515600"/>
              <a:gd name="connsiteY39" fmla="*/ 5416094 h 5416094"/>
              <a:gd name="connsiteX40" fmla="*/ 1997964 w 10515600"/>
              <a:gd name="connsiteY40" fmla="*/ 5416094 h 5416094"/>
              <a:gd name="connsiteX41" fmla="*/ 1445895 w 10515600"/>
              <a:gd name="connsiteY41" fmla="*/ 5416094 h 5416094"/>
              <a:gd name="connsiteX42" fmla="*/ 788670 w 10515600"/>
              <a:gd name="connsiteY42" fmla="*/ 5416094 h 5416094"/>
              <a:gd name="connsiteX43" fmla="*/ 0 w 10515600"/>
              <a:gd name="connsiteY43" fmla="*/ 5416094 h 5416094"/>
              <a:gd name="connsiteX44" fmla="*/ 0 w 10515600"/>
              <a:gd name="connsiteY44" fmla="*/ 4630760 h 5416094"/>
              <a:gd name="connsiteX45" fmla="*/ 0 w 10515600"/>
              <a:gd name="connsiteY45" fmla="*/ 3953749 h 5416094"/>
              <a:gd name="connsiteX46" fmla="*/ 0 w 10515600"/>
              <a:gd name="connsiteY46" fmla="*/ 3276737 h 5416094"/>
              <a:gd name="connsiteX47" fmla="*/ 0 w 10515600"/>
              <a:gd name="connsiteY47" fmla="*/ 2599725 h 5416094"/>
              <a:gd name="connsiteX48" fmla="*/ 0 w 10515600"/>
              <a:gd name="connsiteY48" fmla="*/ 1922713 h 5416094"/>
              <a:gd name="connsiteX49" fmla="*/ 0 w 10515600"/>
              <a:gd name="connsiteY49" fmla="*/ 1299863 h 5416094"/>
              <a:gd name="connsiteX50" fmla="*/ 0 w 10515600"/>
              <a:gd name="connsiteY50" fmla="*/ 0 h 5416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0515600" h="5416094"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24919" y="196329"/>
                  <a:pt x="10549062" y="488432"/>
                  <a:pt x="10515600" y="785334"/>
                </a:cubicBezTo>
                <a:cubicBezTo>
                  <a:pt x="10482138" y="1082236"/>
                  <a:pt x="10536385" y="1323726"/>
                  <a:pt x="10515600" y="1516506"/>
                </a:cubicBezTo>
                <a:cubicBezTo>
                  <a:pt x="10494815" y="1709286"/>
                  <a:pt x="10546328" y="2097632"/>
                  <a:pt x="10515600" y="2247679"/>
                </a:cubicBezTo>
                <a:cubicBezTo>
                  <a:pt x="10484872" y="2397726"/>
                  <a:pt x="10491771" y="2577292"/>
                  <a:pt x="10515600" y="2762208"/>
                </a:cubicBezTo>
                <a:cubicBezTo>
                  <a:pt x="10539429" y="2947124"/>
                  <a:pt x="10511007" y="3105736"/>
                  <a:pt x="10515600" y="3330898"/>
                </a:cubicBezTo>
                <a:cubicBezTo>
                  <a:pt x="10520194" y="3556060"/>
                  <a:pt x="10497393" y="3882611"/>
                  <a:pt x="10515600" y="4062071"/>
                </a:cubicBezTo>
                <a:cubicBezTo>
                  <a:pt x="10533807" y="4241531"/>
                  <a:pt x="10544791" y="4505155"/>
                  <a:pt x="10515600" y="4684921"/>
                </a:cubicBezTo>
                <a:cubicBezTo>
                  <a:pt x="10486410" y="4864687"/>
                  <a:pt x="10497356" y="5246484"/>
                  <a:pt x="10515600" y="5416094"/>
                </a:cubicBezTo>
                <a:cubicBezTo>
                  <a:pt x="10245623" y="5445692"/>
                  <a:pt x="10029676" y="5415505"/>
                  <a:pt x="9753219" y="5416094"/>
                </a:cubicBezTo>
                <a:cubicBezTo>
                  <a:pt x="9476762" y="5416683"/>
                  <a:pt x="9553148" y="5422760"/>
                  <a:pt x="9411462" y="5416094"/>
                </a:cubicBezTo>
                <a:cubicBezTo>
                  <a:pt x="9269776" y="5409428"/>
                  <a:pt x="8927709" y="5385012"/>
                  <a:pt x="8754237" y="5416094"/>
                </a:cubicBezTo>
                <a:cubicBezTo>
                  <a:pt x="8580766" y="5447176"/>
                  <a:pt x="8413264" y="5410024"/>
                  <a:pt x="8307324" y="5416094"/>
                </a:cubicBezTo>
                <a:cubicBezTo>
                  <a:pt x="8201384" y="5422164"/>
                  <a:pt x="7912690" y="5421686"/>
                  <a:pt x="7544943" y="5416094"/>
                </a:cubicBezTo>
                <a:cubicBezTo>
                  <a:pt x="7177196" y="5410502"/>
                  <a:pt x="7304235" y="5418502"/>
                  <a:pt x="7098030" y="5416094"/>
                </a:cubicBezTo>
                <a:cubicBezTo>
                  <a:pt x="6891825" y="5413686"/>
                  <a:pt x="6541479" y="5434609"/>
                  <a:pt x="6335649" y="5416094"/>
                </a:cubicBezTo>
                <a:cubicBezTo>
                  <a:pt x="6129819" y="5397579"/>
                  <a:pt x="6106541" y="5402791"/>
                  <a:pt x="5993892" y="5416094"/>
                </a:cubicBezTo>
                <a:cubicBezTo>
                  <a:pt x="5881243" y="5429397"/>
                  <a:pt x="5545248" y="5437743"/>
                  <a:pt x="5231511" y="5416094"/>
                </a:cubicBezTo>
                <a:cubicBezTo>
                  <a:pt x="4917774" y="5394445"/>
                  <a:pt x="4963237" y="5426599"/>
                  <a:pt x="4784598" y="5416094"/>
                </a:cubicBezTo>
                <a:cubicBezTo>
                  <a:pt x="4605959" y="5405589"/>
                  <a:pt x="4605904" y="5406658"/>
                  <a:pt x="4442841" y="5416094"/>
                </a:cubicBezTo>
                <a:cubicBezTo>
                  <a:pt x="4279778" y="5425530"/>
                  <a:pt x="4177180" y="5426138"/>
                  <a:pt x="3995928" y="5416094"/>
                </a:cubicBezTo>
                <a:cubicBezTo>
                  <a:pt x="3814676" y="5406050"/>
                  <a:pt x="3516440" y="5429234"/>
                  <a:pt x="3233547" y="5416094"/>
                </a:cubicBezTo>
                <a:cubicBezTo>
                  <a:pt x="2950654" y="5402954"/>
                  <a:pt x="2884354" y="5436103"/>
                  <a:pt x="2786634" y="5416094"/>
                </a:cubicBezTo>
                <a:cubicBezTo>
                  <a:pt x="2688914" y="5396085"/>
                  <a:pt x="2522958" y="5423232"/>
                  <a:pt x="2444877" y="5416094"/>
                </a:cubicBezTo>
                <a:cubicBezTo>
                  <a:pt x="2366796" y="5408956"/>
                  <a:pt x="2104768" y="5395479"/>
                  <a:pt x="1997964" y="5416094"/>
                </a:cubicBezTo>
                <a:cubicBezTo>
                  <a:pt x="1891160" y="5436709"/>
                  <a:pt x="1573016" y="5412376"/>
                  <a:pt x="1445895" y="5416094"/>
                </a:cubicBezTo>
                <a:cubicBezTo>
                  <a:pt x="1318774" y="5419812"/>
                  <a:pt x="986443" y="5400529"/>
                  <a:pt x="788670" y="5416094"/>
                </a:cubicBezTo>
                <a:cubicBezTo>
                  <a:pt x="590897" y="5431659"/>
                  <a:pt x="363709" y="5381266"/>
                  <a:pt x="0" y="5416094"/>
                </a:cubicBezTo>
                <a:cubicBezTo>
                  <a:pt x="-22973" y="5218643"/>
                  <a:pt x="-26699" y="5010779"/>
                  <a:pt x="0" y="4630760"/>
                </a:cubicBezTo>
                <a:cubicBezTo>
                  <a:pt x="26699" y="4250741"/>
                  <a:pt x="-15389" y="4196664"/>
                  <a:pt x="0" y="3953749"/>
                </a:cubicBezTo>
                <a:cubicBezTo>
                  <a:pt x="15389" y="3710834"/>
                  <a:pt x="468" y="3611311"/>
                  <a:pt x="0" y="3276737"/>
                </a:cubicBezTo>
                <a:cubicBezTo>
                  <a:pt x="-468" y="2942163"/>
                  <a:pt x="15360" y="2781998"/>
                  <a:pt x="0" y="2599725"/>
                </a:cubicBezTo>
                <a:cubicBezTo>
                  <a:pt x="-15360" y="2417452"/>
                  <a:pt x="14816" y="2100232"/>
                  <a:pt x="0" y="1922713"/>
                </a:cubicBezTo>
                <a:cubicBezTo>
                  <a:pt x="-14816" y="1745194"/>
                  <a:pt x="-24648" y="1604167"/>
                  <a:pt x="0" y="1299863"/>
                </a:cubicBezTo>
                <a:cubicBezTo>
                  <a:pt x="24648" y="995559"/>
                  <a:pt x="2182" y="279525"/>
                  <a:pt x="0" y="0"/>
                </a:cubicBezTo>
                <a:close/>
              </a:path>
            </a:pathLst>
          </a:custGeom>
          <a:noFill/>
          <a:ln w="4762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a:extLst>
              <a:ext uri="{FF2B5EF4-FFF2-40B4-BE49-F238E27FC236}">
                <a16:creationId xmlns:a16="http://schemas.microsoft.com/office/drawing/2014/main" id="{69E332CE-00C5-05DD-A30B-2A5CECA0BF2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0420" y="944590"/>
            <a:ext cx="5468112" cy="4968819"/>
          </a:xfrm>
          <a:prstGeom prst="rect">
            <a:avLst/>
          </a:prstGeom>
        </p:spPr>
      </p:pic>
      <p:sp>
        <p:nvSpPr>
          <p:cNvPr id="4" name="ZoneTexte 3">
            <a:extLst>
              <a:ext uri="{FF2B5EF4-FFF2-40B4-BE49-F238E27FC236}">
                <a16:creationId xmlns:a16="http://schemas.microsoft.com/office/drawing/2014/main" id="{FDF96058-CE65-4A48-EE49-7927C7D1815D}"/>
              </a:ext>
            </a:extLst>
          </p:cNvPr>
          <p:cNvSpPr txBox="1"/>
          <p:nvPr/>
        </p:nvSpPr>
        <p:spPr>
          <a:xfrm>
            <a:off x="4782829" y="5675381"/>
            <a:ext cx="4273296" cy="461665"/>
          </a:xfrm>
          <a:prstGeom prst="rect">
            <a:avLst/>
          </a:prstGeom>
          <a:noFill/>
        </p:spPr>
        <p:txBody>
          <a:bodyPr wrap="square" rtlCol="0">
            <a:spAutoFit/>
          </a:bodyPr>
          <a:lstStyle/>
          <a:p>
            <a:r>
              <a:rPr lang="fr-FR" sz="2400" b="1" dirty="0">
                <a:solidFill>
                  <a:schemeClr val="bg1"/>
                </a:solidFill>
              </a:rPr>
              <a:t>Le Blason D’Andorre</a:t>
            </a:r>
          </a:p>
        </p:txBody>
      </p:sp>
    </p:spTree>
    <p:extLst>
      <p:ext uri="{BB962C8B-B14F-4D97-AF65-F5344CB8AC3E}">
        <p14:creationId xmlns:p14="http://schemas.microsoft.com/office/powerpoint/2010/main" val="259983960"/>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extérieur, pierre&#10;&#10;Description générée automatiquement">
            <a:extLst>
              <a:ext uri="{FF2B5EF4-FFF2-40B4-BE49-F238E27FC236}">
                <a16:creationId xmlns:a16="http://schemas.microsoft.com/office/drawing/2014/main" id="{02C203D8-8B0C-F8D4-CA35-BD9E56DA66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3490" y="329184"/>
            <a:ext cx="8920510" cy="6199632"/>
          </a:xfrm>
          <a:prstGeom prst="rect">
            <a:avLst/>
          </a:prstGeom>
          <a:ln w="31750">
            <a:solidFill>
              <a:schemeClr val="bg1"/>
            </a:solidFill>
          </a:ln>
        </p:spPr>
      </p:pic>
      <p:sp>
        <p:nvSpPr>
          <p:cNvPr id="4" name="ZoneTexte 3">
            <a:extLst>
              <a:ext uri="{FF2B5EF4-FFF2-40B4-BE49-F238E27FC236}">
                <a16:creationId xmlns:a16="http://schemas.microsoft.com/office/drawing/2014/main" id="{EE3D8301-3F52-A25B-5D4F-34015249C4BD}"/>
              </a:ext>
            </a:extLst>
          </p:cNvPr>
          <p:cNvSpPr txBox="1"/>
          <p:nvPr/>
        </p:nvSpPr>
        <p:spPr>
          <a:xfrm>
            <a:off x="9368287" y="4330460"/>
            <a:ext cx="2823713" cy="1200329"/>
          </a:xfrm>
          <a:prstGeom prst="rect">
            <a:avLst/>
          </a:prstGeom>
          <a:noFill/>
        </p:spPr>
        <p:txBody>
          <a:bodyPr wrap="square" rtlCol="0">
            <a:spAutoFit/>
          </a:bodyPr>
          <a:lstStyle/>
          <a:p>
            <a:r>
              <a:rPr lang="fr-FR" sz="2400" b="1" dirty="0">
                <a:solidFill>
                  <a:schemeClr val="bg1"/>
                </a:solidFill>
              </a:rPr>
              <a:t>L’Eglise Sant Joan de </a:t>
            </a:r>
            <a:r>
              <a:rPr lang="fr-FR" sz="2400" b="1" dirty="0" err="1">
                <a:solidFill>
                  <a:schemeClr val="bg1"/>
                </a:solidFill>
              </a:rPr>
              <a:t>Caselles</a:t>
            </a:r>
            <a:r>
              <a:rPr lang="fr-FR" sz="2400" b="1" dirty="0">
                <a:solidFill>
                  <a:schemeClr val="bg1"/>
                </a:solidFill>
              </a:rPr>
              <a:t>  Fondée  Au XI° siècle</a:t>
            </a:r>
          </a:p>
        </p:txBody>
      </p:sp>
    </p:spTree>
    <p:extLst>
      <p:ext uri="{BB962C8B-B14F-4D97-AF65-F5344CB8AC3E}">
        <p14:creationId xmlns:p14="http://schemas.microsoft.com/office/powerpoint/2010/main" val="2513275124"/>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herbe, ciel, nature&#10;&#10;Description générée automatiquement">
            <a:extLst>
              <a:ext uri="{FF2B5EF4-FFF2-40B4-BE49-F238E27FC236}">
                <a16:creationId xmlns:a16="http://schemas.microsoft.com/office/drawing/2014/main" id="{63765783-86C6-6853-5E08-4C87E1F6E3F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62128" y="219456"/>
            <a:ext cx="9144000" cy="6419088"/>
          </a:xfrm>
          <a:prstGeom prst="rect">
            <a:avLst/>
          </a:prstGeom>
          <a:ln w="31750">
            <a:solidFill>
              <a:schemeClr val="bg1"/>
            </a:solidFill>
          </a:ln>
        </p:spPr>
      </p:pic>
      <p:sp>
        <p:nvSpPr>
          <p:cNvPr id="4" name="ZoneTexte 3">
            <a:extLst>
              <a:ext uri="{FF2B5EF4-FFF2-40B4-BE49-F238E27FC236}">
                <a16:creationId xmlns:a16="http://schemas.microsoft.com/office/drawing/2014/main" id="{66581152-6AB0-6B7D-A737-CF9D1FE1FC60}"/>
              </a:ext>
            </a:extLst>
          </p:cNvPr>
          <p:cNvSpPr txBox="1"/>
          <p:nvPr/>
        </p:nvSpPr>
        <p:spPr>
          <a:xfrm>
            <a:off x="9609826" y="3985404"/>
            <a:ext cx="2582174" cy="1200329"/>
          </a:xfrm>
          <a:prstGeom prst="rect">
            <a:avLst/>
          </a:prstGeom>
          <a:noFill/>
        </p:spPr>
        <p:txBody>
          <a:bodyPr wrap="square" rtlCol="0">
            <a:spAutoFit/>
          </a:bodyPr>
          <a:lstStyle/>
          <a:p>
            <a:r>
              <a:rPr lang="fr-FR" sz="2400" b="1" dirty="0">
                <a:solidFill>
                  <a:schemeClr val="bg1"/>
                </a:solidFill>
              </a:rPr>
              <a:t>Vue Sur le Pas de la Case au pied  du col d’ Envalira</a:t>
            </a:r>
          </a:p>
        </p:txBody>
      </p:sp>
    </p:spTree>
    <p:extLst>
      <p:ext uri="{BB962C8B-B14F-4D97-AF65-F5344CB8AC3E}">
        <p14:creationId xmlns:p14="http://schemas.microsoft.com/office/powerpoint/2010/main" val="2588186545"/>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eige, montagne, extérieur, ciel&#10;&#10;Description générée automatiquement">
            <a:extLst>
              <a:ext uri="{FF2B5EF4-FFF2-40B4-BE49-F238E27FC236}">
                <a16:creationId xmlns:a16="http://schemas.microsoft.com/office/drawing/2014/main" id="{8F70065B-0CDB-8F43-158C-CC00C0976E3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2783" y="219456"/>
            <a:ext cx="9474721" cy="6419088"/>
          </a:xfrm>
          <a:prstGeom prst="rect">
            <a:avLst/>
          </a:prstGeom>
          <a:ln w="31750">
            <a:solidFill>
              <a:schemeClr val="bg1"/>
            </a:solidFill>
          </a:ln>
        </p:spPr>
      </p:pic>
      <p:sp>
        <p:nvSpPr>
          <p:cNvPr id="4" name="ZoneTexte 3">
            <a:extLst>
              <a:ext uri="{FF2B5EF4-FFF2-40B4-BE49-F238E27FC236}">
                <a16:creationId xmlns:a16="http://schemas.microsoft.com/office/drawing/2014/main" id="{FAE7FE06-2CEA-5B5F-C08F-F5533041C5FE}"/>
              </a:ext>
            </a:extLst>
          </p:cNvPr>
          <p:cNvSpPr txBox="1"/>
          <p:nvPr/>
        </p:nvSpPr>
        <p:spPr>
          <a:xfrm>
            <a:off x="9868620" y="3899139"/>
            <a:ext cx="2050598" cy="830997"/>
          </a:xfrm>
          <a:prstGeom prst="rect">
            <a:avLst/>
          </a:prstGeom>
          <a:noFill/>
        </p:spPr>
        <p:txBody>
          <a:bodyPr wrap="square" rtlCol="0">
            <a:spAutoFit/>
          </a:bodyPr>
          <a:lstStyle/>
          <a:p>
            <a:r>
              <a:rPr lang="fr-FR" sz="2400" b="1" dirty="0">
                <a:solidFill>
                  <a:schemeClr val="bg1"/>
                </a:solidFill>
              </a:rPr>
              <a:t>La Station de Ski d’ </a:t>
            </a:r>
            <a:r>
              <a:rPr lang="fr-FR" sz="2400" b="1" dirty="0" err="1">
                <a:solidFill>
                  <a:schemeClr val="bg1"/>
                </a:solidFill>
              </a:rPr>
              <a:t>Arcalis</a:t>
            </a:r>
            <a:endParaRPr lang="fr-FR" sz="2400" b="1" dirty="0">
              <a:solidFill>
                <a:schemeClr val="bg1"/>
              </a:solidFill>
            </a:endParaRPr>
          </a:p>
        </p:txBody>
      </p:sp>
    </p:spTree>
    <p:extLst>
      <p:ext uri="{BB962C8B-B14F-4D97-AF65-F5344CB8AC3E}">
        <p14:creationId xmlns:p14="http://schemas.microsoft.com/office/powerpoint/2010/main" val="3907976856"/>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extérieur, jaune, bus&#10;&#10;Description générée automatiquement">
            <a:extLst>
              <a:ext uri="{FF2B5EF4-FFF2-40B4-BE49-F238E27FC236}">
                <a16:creationId xmlns:a16="http://schemas.microsoft.com/office/drawing/2014/main" id="{086A7F61-2686-DE84-6362-AE18B6DBE15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135" y="298418"/>
            <a:ext cx="9314688" cy="6261163"/>
          </a:xfrm>
          <a:prstGeom prst="rect">
            <a:avLst/>
          </a:prstGeom>
          <a:ln w="31750">
            <a:solidFill>
              <a:schemeClr val="bg1"/>
            </a:solidFill>
          </a:ln>
        </p:spPr>
      </p:pic>
      <p:sp>
        <p:nvSpPr>
          <p:cNvPr id="4" name="ZoneTexte 3">
            <a:extLst>
              <a:ext uri="{FF2B5EF4-FFF2-40B4-BE49-F238E27FC236}">
                <a16:creationId xmlns:a16="http://schemas.microsoft.com/office/drawing/2014/main" id="{233DDD22-001C-EFD4-31D4-E017A9BB0130}"/>
              </a:ext>
            </a:extLst>
          </p:cNvPr>
          <p:cNvSpPr txBox="1"/>
          <p:nvPr/>
        </p:nvSpPr>
        <p:spPr>
          <a:xfrm>
            <a:off x="9868619" y="4037162"/>
            <a:ext cx="2173856" cy="1200329"/>
          </a:xfrm>
          <a:prstGeom prst="rect">
            <a:avLst/>
          </a:prstGeom>
          <a:noFill/>
        </p:spPr>
        <p:txBody>
          <a:bodyPr wrap="square" rtlCol="0">
            <a:spAutoFit/>
          </a:bodyPr>
          <a:lstStyle/>
          <a:p>
            <a:r>
              <a:rPr lang="fr-FR" sz="2400" b="1" dirty="0">
                <a:solidFill>
                  <a:schemeClr val="bg1"/>
                </a:solidFill>
              </a:rPr>
              <a:t>Véhicule  du Réseau national</a:t>
            </a:r>
          </a:p>
        </p:txBody>
      </p:sp>
    </p:spTree>
    <p:extLst>
      <p:ext uri="{BB962C8B-B14F-4D97-AF65-F5344CB8AC3E}">
        <p14:creationId xmlns:p14="http://schemas.microsoft.com/office/powerpoint/2010/main" val="3293258346"/>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rain, extérieur, ciel, voie&#10;&#10;Description générée automatiquement">
            <a:extLst>
              <a:ext uri="{FF2B5EF4-FFF2-40B4-BE49-F238E27FC236}">
                <a16:creationId xmlns:a16="http://schemas.microsoft.com/office/drawing/2014/main" id="{6B566FE0-6544-23EB-A002-1163599C10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2880" y="381000"/>
            <a:ext cx="9491472" cy="6096000"/>
          </a:xfrm>
          <a:prstGeom prst="rect">
            <a:avLst/>
          </a:prstGeom>
          <a:ln w="31750">
            <a:solidFill>
              <a:schemeClr val="bg1"/>
            </a:solidFill>
          </a:ln>
        </p:spPr>
      </p:pic>
      <p:sp>
        <p:nvSpPr>
          <p:cNvPr id="4" name="ZoneTexte 3">
            <a:extLst>
              <a:ext uri="{FF2B5EF4-FFF2-40B4-BE49-F238E27FC236}">
                <a16:creationId xmlns:a16="http://schemas.microsoft.com/office/drawing/2014/main" id="{CAC5A2D4-BA78-C864-4144-430466A0A338}"/>
              </a:ext>
            </a:extLst>
          </p:cNvPr>
          <p:cNvSpPr txBox="1"/>
          <p:nvPr/>
        </p:nvSpPr>
        <p:spPr>
          <a:xfrm>
            <a:off x="9851366" y="4623758"/>
            <a:ext cx="2157754" cy="1569660"/>
          </a:xfrm>
          <a:prstGeom prst="rect">
            <a:avLst/>
          </a:prstGeom>
          <a:noFill/>
        </p:spPr>
        <p:txBody>
          <a:bodyPr wrap="square" rtlCol="0">
            <a:spAutoFit/>
          </a:bodyPr>
          <a:lstStyle/>
          <a:p>
            <a:r>
              <a:rPr lang="fr-FR" sz="2400" b="1" dirty="0">
                <a:solidFill>
                  <a:schemeClr val="bg1"/>
                </a:solidFill>
              </a:rPr>
              <a:t>Un T E R Occitanie  En Gare  de Latour  De Carol</a:t>
            </a:r>
          </a:p>
        </p:txBody>
      </p:sp>
    </p:spTree>
    <p:extLst>
      <p:ext uri="{BB962C8B-B14F-4D97-AF65-F5344CB8AC3E}">
        <p14:creationId xmlns:p14="http://schemas.microsoft.com/office/powerpoint/2010/main" val="2732070215"/>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bâtiment, pierre&#10;&#10;Description générée automatiquement">
            <a:extLst>
              <a:ext uri="{FF2B5EF4-FFF2-40B4-BE49-F238E27FC236}">
                <a16:creationId xmlns:a16="http://schemas.microsoft.com/office/drawing/2014/main" id="{5C3CB49A-C200-A239-04BC-8B8B8CD4993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7744" y="274320"/>
            <a:ext cx="9144000" cy="6345936"/>
          </a:xfrm>
          <a:prstGeom prst="rect">
            <a:avLst/>
          </a:prstGeom>
          <a:ln w="31750">
            <a:solidFill>
              <a:schemeClr val="bg1"/>
            </a:solidFill>
          </a:ln>
        </p:spPr>
      </p:pic>
      <p:sp>
        <p:nvSpPr>
          <p:cNvPr id="4" name="ZoneTexte 3">
            <a:extLst>
              <a:ext uri="{FF2B5EF4-FFF2-40B4-BE49-F238E27FC236}">
                <a16:creationId xmlns:a16="http://schemas.microsoft.com/office/drawing/2014/main" id="{EB55B0E8-E8A2-0226-3DBE-E9E7CA07097D}"/>
              </a:ext>
            </a:extLst>
          </p:cNvPr>
          <p:cNvSpPr txBox="1"/>
          <p:nvPr/>
        </p:nvSpPr>
        <p:spPr>
          <a:xfrm>
            <a:off x="9506309" y="4572000"/>
            <a:ext cx="2685691" cy="1569660"/>
          </a:xfrm>
          <a:prstGeom prst="rect">
            <a:avLst/>
          </a:prstGeom>
          <a:noFill/>
        </p:spPr>
        <p:txBody>
          <a:bodyPr wrap="square" rtlCol="0">
            <a:spAutoFit/>
          </a:bodyPr>
          <a:lstStyle/>
          <a:p>
            <a:r>
              <a:rPr lang="fr-FR" sz="2400" b="1" dirty="0">
                <a:solidFill>
                  <a:schemeClr val="bg1"/>
                </a:solidFill>
              </a:rPr>
              <a:t>La Casa  de la Vall qui abrite  le parlement Andorran</a:t>
            </a:r>
          </a:p>
        </p:txBody>
      </p:sp>
    </p:spTree>
    <p:extLst>
      <p:ext uri="{BB962C8B-B14F-4D97-AF65-F5344CB8AC3E}">
        <p14:creationId xmlns:p14="http://schemas.microsoft.com/office/powerpoint/2010/main" val="2102508592"/>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nageant&#10;&#10;Description générée automatiquement">
            <a:extLst>
              <a:ext uri="{FF2B5EF4-FFF2-40B4-BE49-F238E27FC236}">
                <a16:creationId xmlns:a16="http://schemas.microsoft.com/office/drawing/2014/main" id="{C08B2265-8C1E-0485-9F12-9C2D86B34B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2880" y="171450"/>
            <a:ext cx="9381744" cy="6515100"/>
          </a:xfrm>
          <a:prstGeom prst="rect">
            <a:avLst/>
          </a:prstGeom>
          <a:ln w="31750">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sp>
        <p:nvSpPr>
          <p:cNvPr id="4" name="ZoneTexte 3">
            <a:extLst>
              <a:ext uri="{FF2B5EF4-FFF2-40B4-BE49-F238E27FC236}">
                <a16:creationId xmlns:a16="http://schemas.microsoft.com/office/drawing/2014/main" id="{3F3D07B9-2B90-2C96-37FB-1F04F70AA2C0}"/>
              </a:ext>
            </a:extLst>
          </p:cNvPr>
          <p:cNvSpPr txBox="1"/>
          <p:nvPr/>
        </p:nvSpPr>
        <p:spPr>
          <a:xfrm>
            <a:off x="9747504" y="5057775"/>
            <a:ext cx="2444496" cy="830997"/>
          </a:xfrm>
          <a:prstGeom prst="rect">
            <a:avLst/>
          </a:prstGeom>
          <a:noFill/>
        </p:spPr>
        <p:txBody>
          <a:bodyPr wrap="square" rtlCol="0">
            <a:spAutoFit/>
          </a:bodyPr>
          <a:lstStyle/>
          <a:p>
            <a:r>
              <a:rPr lang="fr-FR" sz="2400" b="1" dirty="0" err="1">
                <a:solidFill>
                  <a:schemeClr val="bg1"/>
                </a:solidFill>
              </a:rPr>
              <a:t>Caldea</a:t>
            </a:r>
            <a:r>
              <a:rPr lang="fr-FR" sz="2400" b="1" dirty="0">
                <a:solidFill>
                  <a:schemeClr val="bg1"/>
                </a:solidFill>
              </a:rPr>
              <a:t> Andorre Les Thermes</a:t>
            </a:r>
          </a:p>
        </p:txBody>
      </p:sp>
    </p:spTree>
    <p:extLst>
      <p:ext uri="{BB962C8B-B14F-4D97-AF65-F5344CB8AC3E}">
        <p14:creationId xmlns:p14="http://schemas.microsoft.com/office/powerpoint/2010/main" val="2841590794"/>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nature, extérieur, colline&#10;&#10;Description générée automatiquement">
            <a:extLst>
              <a:ext uri="{FF2B5EF4-FFF2-40B4-BE49-F238E27FC236}">
                <a16:creationId xmlns:a16="http://schemas.microsoft.com/office/drawing/2014/main" id="{18255796-7E06-2A57-C6A7-3A95386DD3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5973" y="283464"/>
            <a:ext cx="9702700" cy="6291072"/>
          </a:xfrm>
          <a:prstGeom prst="rect">
            <a:avLst/>
          </a:prstGeom>
          <a:ln w="31750">
            <a:solidFill>
              <a:schemeClr val="bg1"/>
            </a:solidFill>
          </a:ln>
        </p:spPr>
      </p:pic>
      <p:sp>
        <p:nvSpPr>
          <p:cNvPr id="4" name="ZoneTexte 3">
            <a:extLst>
              <a:ext uri="{FF2B5EF4-FFF2-40B4-BE49-F238E27FC236}">
                <a16:creationId xmlns:a16="http://schemas.microsoft.com/office/drawing/2014/main" id="{F0A598FF-DA22-0F8D-2DA0-06402DF114BC}"/>
              </a:ext>
            </a:extLst>
          </p:cNvPr>
          <p:cNvSpPr txBox="1"/>
          <p:nvPr/>
        </p:nvSpPr>
        <p:spPr>
          <a:xfrm>
            <a:off x="10144664" y="4468483"/>
            <a:ext cx="2047336" cy="1200329"/>
          </a:xfrm>
          <a:prstGeom prst="rect">
            <a:avLst/>
          </a:prstGeom>
          <a:noFill/>
        </p:spPr>
        <p:txBody>
          <a:bodyPr wrap="square" rtlCol="0">
            <a:spAutoFit/>
          </a:bodyPr>
          <a:lstStyle/>
          <a:p>
            <a:r>
              <a:rPr lang="fr-FR" sz="2400" b="1" dirty="0">
                <a:solidFill>
                  <a:schemeClr val="bg1"/>
                </a:solidFill>
              </a:rPr>
              <a:t>Vue Générale De la ville d’Andorre </a:t>
            </a:r>
          </a:p>
        </p:txBody>
      </p:sp>
    </p:spTree>
    <p:extLst>
      <p:ext uri="{BB962C8B-B14F-4D97-AF65-F5344CB8AC3E}">
        <p14:creationId xmlns:p14="http://schemas.microsoft.com/office/powerpoint/2010/main" val="3818930148"/>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neige, extérieur, bâtiment&#10;&#10;Description générée automatiquement">
            <a:extLst>
              <a:ext uri="{FF2B5EF4-FFF2-40B4-BE49-F238E27FC236}">
                <a16:creationId xmlns:a16="http://schemas.microsoft.com/office/drawing/2014/main" id="{91716BAF-6277-116E-D8AA-1444BAF2EB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7744" y="219456"/>
            <a:ext cx="9162288" cy="6364224"/>
          </a:xfrm>
          <a:prstGeom prst="rect">
            <a:avLst/>
          </a:prstGeom>
          <a:ln w="31750">
            <a:solidFill>
              <a:schemeClr val="bg1"/>
            </a:solidFill>
          </a:ln>
        </p:spPr>
      </p:pic>
      <p:sp>
        <p:nvSpPr>
          <p:cNvPr id="4" name="ZoneTexte 3">
            <a:extLst>
              <a:ext uri="{FF2B5EF4-FFF2-40B4-BE49-F238E27FC236}">
                <a16:creationId xmlns:a16="http://schemas.microsoft.com/office/drawing/2014/main" id="{F56D8F8D-5C2E-5CEF-B2ED-FDF9A2E0F4AF}"/>
              </a:ext>
            </a:extLst>
          </p:cNvPr>
          <p:cNvSpPr txBox="1"/>
          <p:nvPr/>
        </p:nvSpPr>
        <p:spPr>
          <a:xfrm>
            <a:off x="9847570" y="4554747"/>
            <a:ext cx="2344430" cy="1200329"/>
          </a:xfrm>
          <a:prstGeom prst="rect">
            <a:avLst/>
          </a:prstGeom>
          <a:noFill/>
        </p:spPr>
        <p:txBody>
          <a:bodyPr wrap="square" rtlCol="0">
            <a:spAutoFit/>
          </a:bodyPr>
          <a:lstStyle/>
          <a:p>
            <a:r>
              <a:rPr lang="fr-FR" sz="2400" b="1" dirty="0">
                <a:solidFill>
                  <a:schemeClr val="bg1"/>
                </a:solidFill>
              </a:rPr>
              <a:t>Eglise Romane  de Sant Miguel  d’</a:t>
            </a:r>
            <a:r>
              <a:rPr lang="fr-FR" sz="2400" b="1" dirty="0" err="1">
                <a:solidFill>
                  <a:schemeClr val="bg1"/>
                </a:solidFill>
              </a:rPr>
              <a:t>Engolasters</a:t>
            </a:r>
            <a:endParaRPr lang="fr-FR" sz="2400" b="1" dirty="0">
              <a:solidFill>
                <a:schemeClr val="bg1"/>
              </a:solidFill>
            </a:endParaRPr>
          </a:p>
        </p:txBody>
      </p:sp>
    </p:spTree>
    <p:extLst>
      <p:ext uri="{BB962C8B-B14F-4D97-AF65-F5344CB8AC3E}">
        <p14:creationId xmlns:p14="http://schemas.microsoft.com/office/powerpoint/2010/main" val="2317609150"/>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tissu&#10;&#10;Description générée automatiquement">
            <a:extLst>
              <a:ext uri="{FF2B5EF4-FFF2-40B4-BE49-F238E27FC236}">
                <a16:creationId xmlns:a16="http://schemas.microsoft.com/office/drawing/2014/main" id="{CD3306AA-7862-5BBF-A845-01CDE7F47F0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6303" y="182881"/>
            <a:ext cx="9446271" cy="6437376"/>
          </a:xfrm>
          <a:prstGeom prst="rect">
            <a:avLst/>
          </a:prstGeom>
          <a:ln w="31750">
            <a:solidFill>
              <a:schemeClr val="bg1"/>
            </a:solidFill>
          </a:ln>
        </p:spPr>
      </p:pic>
      <p:sp>
        <p:nvSpPr>
          <p:cNvPr id="4" name="ZoneTexte 3">
            <a:extLst>
              <a:ext uri="{FF2B5EF4-FFF2-40B4-BE49-F238E27FC236}">
                <a16:creationId xmlns:a16="http://schemas.microsoft.com/office/drawing/2014/main" id="{06DC6DF2-AE71-31AA-1C45-EA56854745BE}"/>
              </a:ext>
            </a:extLst>
          </p:cNvPr>
          <p:cNvSpPr txBox="1"/>
          <p:nvPr/>
        </p:nvSpPr>
        <p:spPr>
          <a:xfrm>
            <a:off x="9920378" y="3933645"/>
            <a:ext cx="2104846" cy="1200329"/>
          </a:xfrm>
          <a:prstGeom prst="rect">
            <a:avLst/>
          </a:prstGeom>
          <a:noFill/>
        </p:spPr>
        <p:txBody>
          <a:bodyPr wrap="square" rtlCol="0">
            <a:spAutoFit/>
          </a:bodyPr>
          <a:lstStyle/>
          <a:p>
            <a:r>
              <a:rPr lang="fr-FR" sz="2400" b="1" dirty="0">
                <a:solidFill>
                  <a:schemeClr val="bg1"/>
                </a:solidFill>
              </a:rPr>
              <a:t>Peintures Rupestre </a:t>
            </a:r>
          </a:p>
          <a:p>
            <a:r>
              <a:rPr lang="fr-FR" sz="2400" b="1" dirty="0">
                <a:solidFill>
                  <a:schemeClr val="bg1"/>
                </a:solidFill>
              </a:rPr>
              <a:t>Pyrénéennes</a:t>
            </a:r>
          </a:p>
        </p:txBody>
      </p:sp>
    </p:spTree>
    <p:extLst>
      <p:ext uri="{BB962C8B-B14F-4D97-AF65-F5344CB8AC3E}">
        <p14:creationId xmlns:p14="http://schemas.microsoft.com/office/powerpoint/2010/main" val="4090236272"/>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ierre, herbe, extérieur&#10;&#10;Description générée automatiquement">
            <a:extLst>
              <a:ext uri="{FF2B5EF4-FFF2-40B4-BE49-F238E27FC236}">
                <a16:creationId xmlns:a16="http://schemas.microsoft.com/office/drawing/2014/main" id="{99771130-42AE-076F-B7B4-925F17D06BE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1169" y="164592"/>
            <a:ext cx="7790687" cy="6565392"/>
          </a:xfrm>
          <a:prstGeom prst="rect">
            <a:avLst/>
          </a:prstGeom>
          <a:ln w="31750">
            <a:solidFill>
              <a:schemeClr val="bg1"/>
            </a:solidFill>
          </a:ln>
        </p:spPr>
      </p:pic>
      <p:sp>
        <p:nvSpPr>
          <p:cNvPr id="4" name="ZoneTexte 3">
            <a:extLst>
              <a:ext uri="{FF2B5EF4-FFF2-40B4-BE49-F238E27FC236}">
                <a16:creationId xmlns:a16="http://schemas.microsoft.com/office/drawing/2014/main" id="{228DF412-AF72-80D9-0D11-D2DABDB9CFFD}"/>
              </a:ext>
            </a:extLst>
          </p:cNvPr>
          <p:cNvSpPr txBox="1"/>
          <p:nvPr/>
        </p:nvSpPr>
        <p:spPr>
          <a:xfrm>
            <a:off x="8195094" y="4433977"/>
            <a:ext cx="3795737" cy="830997"/>
          </a:xfrm>
          <a:prstGeom prst="rect">
            <a:avLst/>
          </a:prstGeom>
          <a:noFill/>
        </p:spPr>
        <p:txBody>
          <a:bodyPr wrap="square" rtlCol="0">
            <a:spAutoFit/>
          </a:bodyPr>
          <a:lstStyle/>
          <a:p>
            <a:r>
              <a:rPr lang="fr-FR" sz="2400" b="1" dirty="0">
                <a:solidFill>
                  <a:schemeClr val="bg1"/>
                </a:solidFill>
              </a:rPr>
              <a:t>Stèle  commémorant le Paréage de 1288 </a:t>
            </a:r>
          </a:p>
        </p:txBody>
      </p:sp>
    </p:spTree>
    <p:extLst>
      <p:ext uri="{BB962C8B-B14F-4D97-AF65-F5344CB8AC3E}">
        <p14:creationId xmlns:p14="http://schemas.microsoft.com/office/powerpoint/2010/main" val="3419894541"/>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ciel, extérieur, bâtiment&#10;&#10;Description générée automatiquement">
            <a:extLst>
              <a:ext uri="{FF2B5EF4-FFF2-40B4-BE49-F238E27FC236}">
                <a16:creationId xmlns:a16="http://schemas.microsoft.com/office/drawing/2014/main" id="{A742D299-63D5-BC5A-7F65-22C0946252A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9456" y="237744"/>
            <a:ext cx="9686544" cy="6473952"/>
          </a:xfrm>
          <a:prstGeom prst="rect">
            <a:avLst/>
          </a:prstGeom>
          <a:ln w="31750">
            <a:solidFill>
              <a:schemeClr val="bg1"/>
            </a:solidFill>
          </a:ln>
        </p:spPr>
      </p:pic>
      <p:sp>
        <p:nvSpPr>
          <p:cNvPr id="4" name="ZoneTexte 3">
            <a:extLst>
              <a:ext uri="{FF2B5EF4-FFF2-40B4-BE49-F238E27FC236}">
                <a16:creationId xmlns:a16="http://schemas.microsoft.com/office/drawing/2014/main" id="{7D0AED3C-8D8A-D49D-AD15-CEE2CD4B218D}"/>
              </a:ext>
            </a:extLst>
          </p:cNvPr>
          <p:cNvSpPr txBox="1"/>
          <p:nvPr/>
        </p:nvSpPr>
        <p:spPr>
          <a:xfrm>
            <a:off x="9906000" y="4071668"/>
            <a:ext cx="2066544" cy="1569660"/>
          </a:xfrm>
          <a:prstGeom prst="rect">
            <a:avLst/>
          </a:prstGeom>
          <a:noFill/>
        </p:spPr>
        <p:txBody>
          <a:bodyPr wrap="square" rtlCol="0">
            <a:spAutoFit/>
          </a:bodyPr>
          <a:lstStyle/>
          <a:p>
            <a:r>
              <a:rPr lang="fr-FR" sz="2400" b="1" dirty="0">
                <a:solidFill>
                  <a:schemeClr val="bg1"/>
                </a:solidFill>
              </a:rPr>
              <a:t>Le parlement  de L’Andorre  Construit  Au Xvi° siècle</a:t>
            </a:r>
          </a:p>
        </p:txBody>
      </p:sp>
    </p:spTree>
    <p:extLst>
      <p:ext uri="{BB962C8B-B14F-4D97-AF65-F5344CB8AC3E}">
        <p14:creationId xmlns:p14="http://schemas.microsoft.com/office/powerpoint/2010/main" val="2773896888"/>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 intérieur&#10;&#10;Description générée automatiquement">
            <a:extLst>
              <a:ext uri="{FF2B5EF4-FFF2-40B4-BE49-F238E27FC236}">
                <a16:creationId xmlns:a16="http://schemas.microsoft.com/office/drawing/2014/main" id="{1435BB59-B30A-4F3B-56B6-FB2E44389E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168" y="274320"/>
            <a:ext cx="5548884" cy="6309360"/>
          </a:xfrm>
          <a:prstGeom prst="rect">
            <a:avLst/>
          </a:prstGeom>
          <a:ln w="31750">
            <a:solidFill>
              <a:schemeClr val="bg1"/>
            </a:solidFill>
          </a:ln>
        </p:spPr>
      </p:pic>
      <p:sp>
        <p:nvSpPr>
          <p:cNvPr id="4" name="ZoneTexte 3">
            <a:extLst>
              <a:ext uri="{FF2B5EF4-FFF2-40B4-BE49-F238E27FC236}">
                <a16:creationId xmlns:a16="http://schemas.microsoft.com/office/drawing/2014/main" id="{5CC3E563-98DD-9F8C-BEFF-952A1E43538C}"/>
              </a:ext>
            </a:extLst>
          </p:cNvPr>
          <p:cNvSpPr txBox="1"/>
          <p:nvPr/>
        </p:nvSpPr>
        <p:spPr>
          <a:xfrm>
            <a:off x="6096000" y="3950898"/>
            <a:ext cx="5548884" cy="461665"/>
          </a:xfrm>
          <a:prstGeom prst="rect">
            <a:avLst/>
          </a:prstGeom>
          <a:noFill/>
        </p:spPr>
        <p:txBody>
          <a:bodyPr wrap="square" rtlCol="0">
            <a:spAutoFit/>
          </a:bodyPr>
          <a:lstStyle/>
          <a:p>
            <a:r>
              <a:rPr lang="fr-FR" sz="2400" b="1" dirty="0">
                <a:solidFill>
                  <a:schemeClr val="bg1"/>
                </a:solidFill>
              </a:rPr>
              <a:t>Henri IV  de France</a:t>
            </a:r>
          </a:p>
        </p:txBody>
      </p:sp>
    </p:spTree>
    <p:extLst>
      <p:ext uri="{BB962C8B-B14F-4D97-AF65-F5344CB8AC3E}">
        <p14:creationId xmlns:p14="http://schemas.microsoft.com/office/powerpoint/2010/main" val="3311706614"/>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maison, bâtiment, extérieur&#10;&#10;Description générée automatiquement">
            <a:extLst>
              <a:ext uri="{FF2B5EF4-FFF2-40B4-BE49-F238E27FC236}">
                <a16:creationId xmlns:a16="http://schemas.microsoft.com/office/drawing/2014/main" id="{6112F964-BC77-7DCA-7800-0504116C698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0322" y="348879"/>
            <a:ext cx="9726637" cy="6160242"/>
          </a:xfrm>
          <a:prstGeom prst="rect">
            <a:avLst/>
          </a:prstGeom>
          <a:ln w="31750">
            <a:solidFill>
              <a:schemeClr val="bg1"/>
            </a:solidFill>
          </a:ln>
        </p:spPr>
      </p:pic>
      <p:sp>
        <p:nvSpPr>
          <p:cNvPr id="4" name="ZoneTexte 3">
            <a:extLst>
              <a:ext uri="{FF2B5EF4-FFF2-40B4-BE49-F238E27FC236}">
                <a16:creationId xmlns:a16="http://schemas.microsoft.com/office/drawing/2014/main" id="{9F110E54-6573-502F-5B61-BF18C11B06DB}"/>
              </a:ext>
            </a:extLst>
          </p:cNvPr>
          <p:cNvSpPr txBox="1"/>
          <p:nvPr/>
        </p:nvSpPr>
        <p:spPr>
          <a:xfrm>
            <a:off x="10094976" y="4236137"/>
            <a:ext cx="1984719" cy="1200329"/>
          </a:xfrm>
          <a:prstGeom prst="rect">
            <a:avLst/>
          </a:prstGeom>
          <a:noFill/>
        </p:spPr>
        <p:txBody>
          <a:bodyPr wrap="square" rtlCol="0">
            <a:spAutoFit/>
          </a:bodyPr>
          <a:lstStyle/>
          <a:p>
            <a:r>
              <a:rPr lang="fr-FR" sz="2400" b="1" dirty="0">
                <a:solidFill>
                  <a:schemeClr val="bg1"/>
                </a:solidFill>
              </a:rPr>
              <a:t>Maison Traditionnelle Andorrane</a:t>
            </a:r>
          </a:p>
        </p:txBody>
      </p:sp>
    </p:spTree>
    <p:extLst>
      <p:ext uri="{BB962C8B-B14F-4D97-AF65-F5344CB8AC3E}">
        <p14:creationId xmlns:p14="http://schemas.microsoft.com/office/powerpoint/2010/main" val="1663843548"/>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bâtiment, ciel, vieux&#10;&#10;Description générée automatiquement">
            <a:extLst>
              <a:ext uri="{FF2B5EF4-FFF2-40B4-BE49-F238E27FC236}">
                <a16:creationId xmlns:a16="http://schemas.microsoft.com/office/drawing/2014/main" id="{1DC9305E-46FA-E2A6-69B0-1344E721196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56032" y="219456"/>
            <a:ext cx="8686800" cy="6419088"/>
          </a:xfrm>
          <a:prstGeom prst="rect">
            <a:avLst/>
          </a:prstGeom>
          <a:ln w="31750">
            <a:solidFill>
              <a:schemeClr val="bg1"/>
            </a:solidFill>
          </a:ln>
        </p:spPr>
      </p:pic>
      <p:sp>
        <p:nvSpPr>
          <p:cNvPr id="4" name="ZoneTexte 3">
            <a:extLst>
              <a:ext uri="{FF2B5EF4-FFF2-40B4-BE49-F238E27FC236}">
                <a16:creationId xmlns:a16="http://schemas.microsoft.com/office/drawing/2014/main" id="{D8A29B40-58D9-F251-B9CA-519B425276C5}"/>
              </a:ext>
            </a:extLst>
          </p:cNvPr>
          <p:cNvSpPr txBox="1"/>
          <p:nvPr/>
        </p:nvSpPr>
        <p:spPr>
          <a:xfrm>
            <a:off x="8942832" y="4261104"/>
            <a:ext cx="3249168" cy="1938992"/>
          </a:xfrm>
          <a:prstGeom prst="rect">
            <a:avLst/>
          </a:prstGeom>
          <a:noFill/>
        </p:spPr>
        <p:txBody>
          <a:bodyPr wrap="square" rtlCol="0">
            <a:spAutoFit/>
          </a:bodyPr>
          <a:lstStyle/>
          <a:p>
            <a:r>
              <a:rPr lang="fr-FR" sz="2400" b="1" dirty="0">
                <a:solidFill>
                  <a:schemeClr val="bg1"/>
                </a:solidFill>
              </a:rPr>
              <a:t>Le Drapeau  D’ Andorre Flotte Au-dessus de l’entrée  de L’Ambassade D’Andorrane  à Paris </a:t>
            </a:r>
          </a:p>
        </p:txBody>
      </p:sp>
    </p:spTree>
    <p:extLst>
      <p:ext uri="{BB962C8B-B14F-4D97-AF65-F5344CB8AC3E}">
        <p14:creationId xmlns:p14="http://schemas.microsoft.com/office/powerpoint/2010/main" val="513662845"/>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E90EB45-EEE9-4563-8179-65EF62AE0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E4E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personne, mur, femme&#10;&#10;Description générée automatiquement">
            <a:extLst>
              <a:ext uri="{FF2B5EF4-FFF2-40B4-BE49-F238E27FC236}">
                <a16:creationId xmlns:a16="http://schemas.microsoft.com/office/drawing/2014/main" id="{047C783C-3100-7A58-9D3E-D040A027DE4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48072" y="643467"/>
            <a:ext cx="4228232" cy="5571066"/>
          </a:xfrm>
          <a:prstGeom prst="rect">
            <a:avLst/>
          </a:prstGeom>
          <a:ln w="152400" cmpd="tri">
            <a:solidFill>
              <a:schemeClr val="bg1"/>
            </a:solidFill>
          </a:ln>
        </p:spPr>
      </p:pic>
      <p:sp>
        <p:nvSpPr>
          <p:cNvPr id="12" name="Rectangle 11">
            <a:extLst>
              <a:ext uri="{FF2B5EF4-FFF2-40B4-BE49-F238E27FC236}">
                <a16:creationId xmlns:a16="http://schemas.microsoft.com/office/drawing/2014/main" id="{23D0EF74-AD1E-4FD9-914D-8EC9058EBB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 4" descr="Une image contenant armoire, intérieur, cuisine, personne&#10;&#10;Description générée automatiquement">
            <a:extLst>
              <a:ext uri="{FF2B5EF4-FFF2-40B4-BE49-F238E27FC236}">
                <a16:creationId xmlns:a16="http://schemas.microsoft.com/office/drawing/2014/main" id="{DEB76B63-F83A-D58F-21A9-FEEA90C12F0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15697" y="643467"/>
            <a:ext cx="4011167" cy="5571066"/>
          </a:xfrm>
          <a:prstGeom prst="rect">
            <a:avLst/>
          </a:prstGeom>
          <a:ln w="146050" cmpd="tri">
            <a:solidFill>
              <a:schemeClr val="bg1"/>
            </a:solidFill>
          </a:ln>
        </p:spPr>
      </p:pic>
    </p:spTree>
    <p:extLst>
      <p:ext uri="{BB962C8B-B14F-4D97-AF65-F5344CB8AC3E}">
        <p14:creationId xmlns:p14="http://schemas.microsoft.com/office/powerpoint/2010/main" val="247921800"/>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montagne, herbe, extérieur, pierre&#10;&#10;Description générée automatiquement">
            <a:extLst>
              <a:ext uri="{FF2B5EF4-FFF2-40B4-BE49-F238E27FC236}">
                <a16:creationId xmlns:a16="http://schemas.microsoft.com/office/drawing/2014/main" id="{E81C6958-94CD-D6F6-4FAB-9BF2D8BBE80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3431" y="263769"/>
            <a:ext cx="9935307" cy="6365631"/>
          </a:xfrm>
          <a:prstGeom prst="rect">
            <a:avLst/>
          </a:prstGeom>
          <a:ln w="31750">
            <a:solidFill>
              <a:schemeClr val="bg1"/>
            </a:solidFill>
          </a:ln>
        </p:spPr>
      </p:pic>
      <p:sp>
        <p:nvSpPr>
          <p:cNvPr id="6" name="ZoneTexte 5">
            <a:extLst>
              <a:ext uri="{FF2B5EF4-FFF2-40B4-BE49-F238E27FC236}">
                <a16:creationId xmlns:a16="http://schemas.microsoft.com/office/drawing/2014/main" id="{81EB80BE-8833-C2BE-0EA2-1B7EDCA92D74}"/>
              </a:ext>
            </a:extLst>
          </p:cNvPr>
          <p:cNvSpPr txBox="1"/>
          <p:nvPr/>
        </p:nvSpPr>
        <p:spPr>
          <a:xfrm>
            <a:off x="10317191" y="4661125"/>
            <a:ext cx="1681377" cy="830997"/>
          </a:xfrm>
          <a:prstGeom prst="rect">
            <a:avLst/>
          </a:prstGeom>
          <a:noFill/>
        </p:spPr>
        <p:txBody>
          <a:bodyPr wrap="square" rtlCol="0">
            <a:spAutoFit/>
          </a:bodyPr>
          <a:lstStyle/>
          <a:p>
            <a:r>
              <a:rPr lang="fr-FR" sz="2400" b="1" dirty="0">
                <a:solidFill>
                  <a:schemeClr val="bg1"/>
                </a:solidFill>
              </a:rPr>
              <a:t>Sant  Roma  de Vila</a:t>
            </a:r>
          </a:p>
        </p:txBody>
      </p:sp>
    </p:spTree>
    <p:extLst>
      <p:ext uri="{BB962C8B-B14F-4D97-AF65-F5344CB8AC3E}">
        <p14:creationId xmlns:p14="http://schemas.microsoft.com/office/powerpoint/2010/main" val="3023625384"/>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utel, décoré, peint, peinture&#10;&#10;Description générée automatiquement">
            <a:extLst>
              <a:ext uri="{FF2B5EF4-FFF2-40B4-BE49-F238E27FC236}">
                <a16:creationId xmlns:a16="http://schemas.microsoft.com/office/drawing/2014/main" id="{5E172ACA-CE86-D67B-D6E6-F9ABEF93BBD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9456" y="237744"/>
            <a:ext cx="9381744" cy="6364224"/>
          </a:xfrm>
          <a:prstGeom prst="rect">
            <a:avLst/>
          </a:prstGeom>
          <a:ln w="31750">
            <a:solidFill>
              <a:schemeClr val="bg1"/>
            </a:solidFill>
          </a:ln>
        </p:spPr>
      </p:pic>
      <p:sp>
        <p:nvSpPr>
          <p:cNvPr id="4" name="ZoneTexte 3">
            <a:extLst>
              <a:ext uri="{FF2B5EF4-FFF2-40B4-BE49-F238E27FC236}">
                <a16:creationId xmlns:a16="http://schemas.microsoft.com/office/drawing/2014/main" id="{D61957BB-B685-B500-18E4-DBE418E8BE1C}"/>
              </a:ext>
            </a:extLst>
          </p:cNvPr>
          <p:cNvSpPr txBox="1"/>
          <p:nvPr/>
        </p:nvSpPr>
        <p:spPr>
          <a:xfrm>
            <a:off x="9730596" y="4382219"/>
            <a:ext cx="2461404" cy="1569660"/>
          </a:xfrm>
          <a:prstGeom prst="rect">
            <a:avLst/>
          </a:prstGeom>
          <a:noFill/>
        </p:spPr>
        <p:txBody>
          <a:bodyPr wrap="square" rtlCol="0">
            <a:spAutoFit/>
          </a:bodyPr>
          <a:lstStyle/>
          <a:p>
            <a:r>
              <a:rPr lang="fr-FR" sz="2400" b="1" dirty="0">
                <a:solidFill>
                  <a:schemeClr val="bg1"/>
                </a:solidFill>
              </a:rPr>
              <a:t>Autel Frontal de Sant Roma De Vila Exposé à Barcelone</a:t>
            </a:r>
          </a:p>
        </p:txBody>
      </p:sp>
    </p:spTree>
    <p:extLst>
      <p:ext uri="{BB962C8B-B14F-4D97-AF65-F5344CB8AC3E}">
        <p14:creationId xmlns:p14="http://schemas.microsoft.com/office/powerpoint/2010/main" val="2156789714"/>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herbe, roche, pierre&#10;&#10;Description générée automatiquement">
            <a:extLst>
              <a:ext uri="{FF2B5EF4-FFF2-40B4-BE49-F238E27FC236}">
                <a16:creationId xmlns:a16="http://schemas.microsoft.com/office/drawing/2014/main" id="{CE106CAD-1C1C-0831-FC6B-747D0DFB873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6304" y="201168"/>
            <a:ext cx="9875520" cy="6473952"/>
          </a:xfrm>
          <a:prstGeom prst="rect">
            <a:avLst/>
          </a:prstGeom>
          <a:ln w="31750">
            <a:solidFill>
              <a:schemeClr val="bg1"/>
            </a:solidFill>
          </a:ln>
        </p:spPr>
      </p:pic>
      <p:sp>
        <p:nvSpPr>
          <p:cNvPr id="4" name="ZoneTexte 3">
            <a:extLst>
              <a:ext uri="{FF2B5EF4-FFF2-40B4-BE49-F238E27FC236}">
                <a16:creationId xmlns:a16="http://schemas.microsoft.com/office/drawing/2014/main" id="{61DCE9F7-6D66-DA0C-0A78-B3547B4DC0F6}"/>
              </a:ext>
            </a:extLst>
          </p:cNvPr>
          <p:cNvSpPr txBox="1"/>
          <p:nvPr/>
        </p:nvSpPr>
        <p:spPr>
          <a:xfrm>
            <a:off x="10179170" y="4261449"/>
            <a:ext cx="2012830" cy="830997"/>
          </a:xfrm>
          <a:prstGeom prst="rect">
            <a:avLst/>
          </a:prstGeom>
          <a:noFill/>
        </p:spPr>
        <p:txBody>
          <a:bodyPr wrap="square" rtlCol="0">
            <a:spAutoFit/>
          </a:bodyPr>
          <a:lstStyle/>
          <a:p>
            <a:r>
              <a:rPr lang="fr-FR" sz="2400" b="1" dirty="0">
                <a:solidFill>
                  <a:schemeClr val="bg1"/>
                </a:solidFill>
              </a:rPr>
              <a:t>Sant Roma  de Vila</a:t>
            </a:r>
          </a:p>
        </p:txBody>
      </p:sp>
    </p:spTree>
    <p:extLst>
      <p:ext uri="{BB962C8B-B14F-4D97-AF65-F5344CB8AC3E}">
        <p14:creationId xmlns:p14="http://schemas.microsoft.com/office/powerpoint/2010/main" val="2513546305"/>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extérieur, pierre&#10;&#10;Description générée automatiquement">
            <a:extLst>
              <a:ext uri="{FF2B5EF4-FFF2-40B4-BE49-F238E27FC236}">
                <a16:creationId xmlns:a16="http://schemas.microsoft.com/office/drawing/2014/main" id="{91413473-BA80-4AE0-987E-03D4B5D4FB5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1168" y="182880"/>
            <a:ext cx="8321040" cy="6528816"/>
          </a:xfrm>
          <a:prstGeom prst="rect">
            <a:avLst/>
          </a:prstGeom>
          <a:ln w="31750">
            <a:solidFill>
              <a:schemeClr val="bg1"/>
            </a:solidFill>
          </a:ln>
        </p:spPr>
      </p:pic>
      <p:sp>
        <p:nvSpPr>
          <p:cNvPr id="4" name="ZoneTexte 3">
            <a:extLst>
              <a:ext uri="{FF2B5EF4-FFF2-40B4-BE49-F238E27FC236}">
                <a16:creationId xmlns:a16="http://schemas.microsoft.com/office/drawing/2014/main" id="{C88826DB-7CFD-0EDA-FE40-D5B36EBDBF2B}"/>
              </a:ext>
            </a:extLst>
          </p:cNvPr>
          <p:cNvSpPr txBox="1"/>
          <p:nvPr/>
        </p:nvSpPr>
        <p:spPr>
          <a:xfrm>
            <a:off x="8660921" y="4485736"/>
            <a:ext cx="3531079" cy="830997"/>
          </a:xfrm>
          <a:prstGeom prst="rect">
            <a:avLst/>
          </a:prstGeom>
          <a:noFill/>
        </p:spPr>
        <p:txBody>
          <a:bodyPr wrap="square" rtlCol="0">
            <a:spAutoFit/>
          </a:bodyPr>
          <a:lstStyle/>
          <a:p>
            <a:r>
              <a:rPr lang="fr-FR" sz="2400" b="1" dirty="0">
                <a:solidFill>
                  <a:schemeClr val="bg1"/>
                </a:solidFill>
              </a:rPr>
              <a:t>L’Eglise  Sant Miguel de </a:t>
            </a:r>
            <a:r>
              <a:rPr lang="fr-FR" sz="2400" b="1" dirty="0" err="1">
                <a:solidFill>
                  <a:schemeClr val="bg1"/>
                </a:solidFill>
              </a:rPr>
              <a:t>Prats</a:t>
            </a:r>
            <a:r>
              <a:rPr lang="fr-FR" sz="2400" b="1" dirty="0">
                <a:solidFill>
                  <a:schemeClr val="bg1"/>
                </a:solidFill>
              </a:rPr>
              <a:t> </a:t>
            </a:r>
          </a:p>
        </p:txBody>
      </p:sp>
    </p:spTree>
    <p:extLst>
      <p:ext uri="{BB962C8B-B14F-4D97-AF65-F5344CB8AC3E}">
        <p14:creationId xmlns:p14="http://schemas.microsoft.com/office/powerpoint/2010/main" val="1973406115"/>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10;&#10;Description générée automatiquement">
            <a:extLst>
              <a:ext uri="{FF2B5EF4-FFF2-40B4-BE49-F238E27FC236}">
                <a16:creationId xmlns:a16="http://schemas.microsoft.com/office/drawing/2014/main" id="{8397F0A5-4B8C-5FF5-C69A-DA7BDCE91EE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10897" y="310896"/>
            <a:ext cx="9601200" cy="6309360"/>
          </a:xfrm>
          <a:prstGeom prst="rect">
            <a:avLst/>
          </a:prstGeom>
          <a:ln w="31750">
            <a:solidFill>
              <a:schemeClr val="bg1"/>
            </a:solidFill>
          </a:ln>
        </p:spPr>
      </p:pic>
      <p:sp>
        <p:nvSpPr>
          <p:cNvPr id="4" name="ZoneTexte 3">
            <a:extLst>
              <a:ext uri="{FF2B5EF4-FFF2-40B4-BE49-F238E27FC236}">
                <a16:creationId xmlns:a16="http://schemas.microsoft.com/office/drawing/2014/main" id="{F16F97FB-ED50-CB55-98C6-042E2CC63BA0}"/>
              </a:ext>
            </a:extLst>
          </p:cNvPr>
          <p:cNvSpPr txBox="1"/>
          <p:nvPr/>
        </p:nvSpPr>
        <p:spPr>
          <a:xfrm>
            <a:off x="10170890" y="4284742"/>
            <a:ext cx="2279903" cy="830997"/>
          </a:xfrm>
          <a:prstGeom prst="rect">
            <a:avLst/>
          </a:prstGeom>
          <a:noFill/>
        </p:spPr>
        <p:txBody>
          <a:bodyPr wrap="square" rtlCol="0">
            <a:spAutoFit/>
          </a:bodyPr>
          <a:lstStyle/>
          <a:p>
            <a:r>
              <a:rPr lang="fr-FR" sz="2400" b="1" dirty="0">
                <a:solidFill>
                  <a:schemeClr val="bg1"/>
                </a:solidFill>
              </a:rPr>
              <a:t>Un Hôtel à Andorre </a:t>
            </a:r>
          </a:p>
        </p:txBody>
      </p:sp>
    </p:spTree>
    <p:extLst>
      <p:ext uri="{BB962C8B-B14F-4D97-AF65-F5344CB8AC3E}">
        <p14:creationId xmlns:p14="http://schemas.microsoft.com/office/powerpoint/2010/main" val="633348710"/>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10;&#10;Description générée automatiquement">
            <a:extLst>
              <a:ext uri="{FF2B5EF4-FFF2-40B4-BE49-F238E27FC236}">
                <a16:creationId xmlns:a16="http://schemas.microsoft.com/office/drawing/2014/main" id="{B70F2203-9AC3-6D32-49F5-6D7019FEE1E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9456" y="292608"/>
            <a:ext cx="10186416" cy="6345936"/>
          </a:xfrm>
          <a:prstGeom prst="rect">
            <a:avLst/>
          </a:prstGeom>
          <a:ln w="31750">
            <a:solidFill>
              <a:schemeClr val="bg1"/>
            </a:solidFill>
          </a:ln>
        </p:spPr>
      </p:pic>
      <p:sp>
        <p:nvSpPr>
          <p:cNvPr id="4" name="ZoneTexte 3">
            <a:extLst>
              <a:ext uri="{FF2B5EF4-FFF2-40B4-BE49-F238E27FC236}">
                <a16:creationId xmlns:a16="http://schemas.microsoft.com/office/drawing/2014/main" id="{69E56F37-6048-52FC-FE89-3BF836E6E457}"/>
              </a:ext>
            </a:extLst>
          </p:cNvPr>
          <p:cNvSpPr txBox="1"/>
          <p:nvPr/>
        </p:nvSpPr>
        <p:spPr>
          <a:xfrm>
            <a:off x="10525722" y="5003503"/>
            <a:ext cx="1566672" cy="461665"/>
          </a:xfrm>
          <a:prstGeom prst="rect">
            <a:avLst/>
          </a:prstGeom>
          <a:noFill/>
        </p:spPr>
        <p:txBody>
          <a:bodyPr wrap="square" rtlCol="0">
            <a:spAutoFit/>
          </a:bodyPr>
          <a:lstStyle/>
          <a:p>
            <a:r>
              <a:rPr lang="fr-FR" sz="2400" b="1" dirty="0">
                <a:solidFill>
                  <a:schemeClr val="bg1"/>
                </a:solidFill>
              </a:rPr>
              <a:t>Andorre</a:t>
            </a:r>
          </a:p>
        </p:txBody>
      </p:sp>
    </p:spTree>
    <p:extLst>
      <p:ext uri="{BB962C8B-B14F-4D97-AF65-F5344CB8AC3E}">
        <p14:creationId xmlns:p14="http://schemas.microsoft.com/office/powerpoint/2010/main" val="1951826527"/>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extérieur, montagne, étroit&#10;&#10;Description générée automatiquement">
            <a:extLst>
              <a:ext uri="{FF2B5EF4-FFF2-40B4-BE49-F238E27FC236}">
                <a16:creationId xmlns:a16="http://schemas.microsoft.com/office/drawing/2014/main" id="{BFADDBA7-7197-0CD7-EC70-7C9BB0E5D67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4592" y="219456"/>
            <a:ext cx="10035540" cy="6400800"/>
          </a:xfrm>
          <a:prstGeom prst="rect">
            <a:avLst/>
          </a:prstGeom>
          <a:ln w="31750">
            <a:solidFill>
              <a:schemeClr val="bg1"/>
            </a:solidFill>
          </a:ln>
        </p:spPr>
      </p:pic>
      <p:sp>
        <p:nvSpPr>
          <p:cNvPr id="4" name="ZoneTexte 3">
            <a:extLst>
              <a:ext uri="{FF2B5EF4-FFF2-40B4-BE49-F238E27FC236}">
                <a16:creationId xmlns:a16="http://schemas.microsoft.com/office/drawing/2014/main" id="{9655B703-69A2-EB13-CB82-109B0B920CA1}"/>
              </a:ext>
            </a:extLst>
          </p:cNvPr>
          <p:cNvSpPr txBox="1"/>
          <p:nvPr/>
        </p:nvSpPr>
        <p:spPr>
          <a:xfrm>
            <a:off x="10403457" y="4261449"/>
            <a:ext cx="1623951" cy="1200329"/>
          </a:xfrm>
          <a:prstGeom prst="rect">
            <a:avLst/>
          </a:prstGeom>
          <a:noFill/>
        </p:spPr>
        <p:txBody>
          <a:bodyPr wrap="square" rtlCol="0">
            <a:spAutoFit/>
          </a:bodyPr>
          <a:lstStyle/>
          <a:p>
            <a:r>
              <a:rPr lang="fr-FR" sz="2400" b="1" dirty="0">
                <a:solidFill>
                  <a:schemeClr val="bg1"/>
                </a:solidFill>
              </a:rPr>
              <a:t>Centre De la ville d’Andorre </a:t>
            </a:r>
          </a:p>
        </p:txBody>
      </p:sp>
    </p:spTree>
    <p:extLst>
      <p:ext uri="{BB962C8B-B14F-4D97-AF65-F5344CB8AC3E}">
        <p14:creationId xmlns:p14="http://schemas.microsoft.com/office/powerpoint/2010/main" val="2930177188"/>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ciel, extérieur, nature&#10;&#10;Description générée automatiquement">
            <a:extLst>
              <a:ext uri="{FF2B5EF4-FFF2-40B4-BE49-F238E27FC236}">
                <a16:creationId xmlns:a16="http://schemas.microsoft.com/office/drawing/2014/main" id="{EE1359F4-1DCB-6F52-F8B4-CAF04B3B018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89423" y="274320"/>
            <a:ext cx="10813154" cy="6309360"/>
          </a:xfrm>
          <a:prstGeom prst="rect">
            <a:avLst/>
          </a:prstGeom>
          <a:ln w="31750">
            <a:solidFill>
              <a:schemeClr val="bg1"/>
            </a:solidFill>
          </a:ln>
        </p:spPr>
      </p:pic>
    </p:spTree>
    <p:extLst>
      <p:ext uri="{BB962C8B-B14F-4D97-AF65-F5344CB8AC3E}">
        <p14:creationId xmlns:p14="http://schemas.microsoft.com/office/powerpoint/2010/main" val="1031510025"/>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nature, montagne, ravin&#10;&#10;Description générée automatiquement">
            <a:extLst>
              <a:ext uri="{FF2B5EF4-FFF2-40B4-BE49-F238E27FC236}">
                <a16:creationId xmlns:a16="http://schemas.microsoft.com/office/drawing/2014/main" id="{E8BAC999-FDDE-3DB7-3E2B-2549C4A243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9456" y="256032"/>
            <a:ext cx="9509760" cy="6327648"/>
          </a:xfrm>
          <a:prstGeom prst="rect">
            <a:avLst/>
          </a:prstGeom>
          <a:ln w="31750">
            <a:solidFill>
              <a:schemeClr val="bg1"/>
            </a:solidFill>
          </a:ln>
        </p:spPr>
      </p:pic>
      <p:sp>
        <p:nvSpPr>
          <p:cNvPr id="4" name="ZoneTexte 3">
            <a:extLst>
              <a:ext uri="{FF2B5EF4-FFF2-40B4-BE49-F238E27FC236}">
                <a16:creationId xmlns:a16="http://schemas.microsoft.com/office/drawing/2014/main" id="{D1F73B74-DE49-E9AD-4B25-3079584E848D}"/>
              </a:ext>
            </a:extLst>
          </p:cNvPr>
          <p:cNvSpPr txBox="1"/>
          <p:nvPr/>
        </p:nvSpPr>
        <p:spPr>
          <a:xfrm>
            <a:off x="9936250" y="4452155"/>
            <a:ext cx="2462784" cy="1569660"/>
          </a:xfrm>
          <a:prstGeom prst="rect">
            <a:avLst/>
          </a:prstGeom>
          <a:noFill/>
        </p:spPr>
        <p:txBody>
          <a:bodyPr wrap="square" rtlCol="0">
            <a:spAutoFit/>
          </a:bodyPr>
          <a:lstStyle/>
          <a:p>
            <a:r>
              <a:rPr lang="fr-FR" sz="2400" b="1" dirty="0">
                <a:solidFill>
                  <a:schemeClr val="bg1"/>
                </a:solidFill>
              </a:rPr>
              <a:t>Le mirador  Del </a:t>
            </a:r>
            <a:r>
              <a:rPr lang="fr-FR" sz="2400" b="1" dirty="0" err="1">
                <a:solidFill>
                  <a:schemeClr val="bg1"/>
                </a:solidFill>
              </a:rPr>
              <a:t>Quer</a:t>
            </a:r>
            <a:r>
              <a:rPr lang="fr-FR" sz="2400" b="1" dirty="0">
                <a:solidFill>
                  <a:schemeClr val="bg1"/>
                </a:solidFill>
              </a:rPr>
              <a:t> Passerelle De 20 mètres de Long</a:t>
            </a:r>
          </a:p>
        </p:txBody>
      </p:sp>
    </p:spTree>
    <p:extLst>
      <p:ext uri="{BB962C8B-B14F-4D97-AF65-F5344CB8AC3E}">
        <p14:creationId xmlns:p14="http://schemas.microsoft.com/office/powerpoint/2010/main" val="1306199379"/>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extérieur, plante, fleur&#10;&#10;Description générée automatiquement">
            <a:extLst>
              <a:ext uri="{FF2B5EF4-FFF2-40B4-BE49-F238E27FC236}">
                <a16:creationId xmlns:a16="http://schemas.microsoft.com/office/drawing/2014/main" id="{3E4722AE-597D-A58D-6606-3249BCFAE08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4048" y="274320"/>
            <a:ext cx="11466576" cy="6327648"/>
          </a:xfrm>
          <a:prstGeom prst="rect">
            <a:avLst/>
          </a:prstGeom>
        </p:spPr>
      </p:pic>
    </p:spTree>
    <p:extLst>
      <p:ext uri="{BB962C8B-B14F-4D97-AF65-F5344CB8AC3E}">
        <p14:creationId xmlns:p14="http://schemas.microsoft.com/office/powerpoint/2010/main" val="733792445"/>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extérieur, route, ciel&#10;&#10;Description générée automatiquement">
            <a:extLst>
              <a:ext uri="{FF2B5EF4-FFF2-40B4-BE49-F238E27FC236}">
                <a16:creationId xmlns:a16="http://schemas.microsoft.com/office/drawing/2014/main" id="{B13AD776-9D51-0A7F-FEBA-C4F4098FAC2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81354" y="140677"/>
            <a:ext cx="11658600" cy="6488723"/>
          </a:xfrm>
          <a:prstGeom prst="rect">
            <a:avLst/>
          </a:prstGeom>
        </p:spPr>
      </p:pic>
    </p:spTree>
    <p:extLst>
      <p:ext uri="{BB962C8B-B14F-4D97-AF65-F5344CB8AC3E}">
        <p14:creationId xmlns:p14="http://schemas.microsoft.com/office/powerpoint/2010/main" val="3613011805"/>
      </p:ext>
    </p:extLst>
  </p:cSld>
  <p:clrMapOvr>
    <a:masterClrMapping/>
  </p:clrMapOvr>
  <mc:AlternateContent xmlns:mc="http://schemas.openxmlformats.org/markup-compatibility/2006">
    <mc:Choice xmlns:p14="http://schemas.microsoft.com/office/powerpoint/2010/main" Requires="p14">
      <p:transition spd="slow" p14:dur="5000" advClick="0" advTm="16000">
        <p14:prism isContent="1"/>
      </p:transition>
    </mc:Choice>
    <mc:Fallback>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TotalTime>
  <Words>237</Words>
  <Application>Microsoft Office PowerPoint</Application>
  <PresentationFormat>Grand écran</PresentationFormat>
  <Paragraphs>27</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9</cp:revision>
  <dcterms:created xsi:type="dcterms:W3CDTF">2022-06-26T11:41:41Z</dcterms:created>
  <dcterms:modified xsi:type="dcterms:W3CDTF">2022-08-05T08:11:38Z</dcterms:modified>
</cp:coreProperties>
</file>