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4" r:id="rId4"/>
    <p:sldId id="280" r:id="rId5"/>
    <p:sldId id="281" r:id="rId6"/>
    <p:sldId id="278" r:id="rId7"/>
    <p:sldId id="285" r:id="rId8"/>
    <p:sldId id="288" r:id="rId9"/>
    <p:sldId id="306" r:id="rId10"/>
    <p:sldId id="287" r:id="rId11"/>
    <p:sldId id="289" r:id="rId12"/>
    <p:sldId id="291" r:id="rId13"/>
    <p:sldId id="303" r:id="rId14"/>
    <p:sldId id="310" r:id="rId15"/>
    <p:sldId id="311" r:id="rId16"/>
    <p:sldId id="308" r:id="rId17"/>
    <p:sldId id="309" r:id="rId18"/>
    <p:sldId id="307" r:id="rId19"/>
    <p:sldId id="312" r:id="rId20"/>
    <p:sldId id="301" r:id="rId21"/>
    <p:sldId id="304" r:id="rId22"/>
    <p:sldId id="302" r:id="rId23"/>
    <p:sldId id="297" r:id="rId24"/>
    <p:sldId id="296" r:id="rId25"/>
    <p:sldId id="299" r:id="rId26"/>
    <p:sldId id="298" r:id="rId27"/>
    <p:sldId id="300" r:id="rId28"/>
    <p:sldId id="295" r:id="rId29"/>
    <p:sldId id="294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  15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96AA9D-4098-94E5-0C00-DA9E48A77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EC2E33E-41B9-19D2-3FCE-9120393186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1ACC300-0CC3-367E-854B-9AF9D247E3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2540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98836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Nice day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F1ED409A-1DDE-0AF4-A3D5-DDCE506C4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Pologne</a:t>
            </a:r>
            <a:r>
              <a:rPr lang="cs-CZ" altLang="cs-CZ" sz="2000" b="1" dirty="0">
                <a:solidFill>
                  <a:srgbClr val="FF0000"/>
                </a:solidFill>
              </a:rPr>
              <a:t>     Polen   Polonia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Polônia</a:t>
            </a:r>
            <a:r>
              <a:rPr lang="cs-CZ" altLang="cs-CZ" sz="2000" b="1" dirty="0">
                <a:solidFill>
                  <a:srgbClr val="FF0000"/>
                </a:solidFill>
              </a:rPr>
              <a:t>     Polska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Poljska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Польща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Πολωνί</a:t>
            </a:r>
            <a:r>
              <a:rPr lang="cs-CZ" altLang="cs-CZ" sz="2000" b="1" dirty="0">
                <a:solidFill>
                  <a:srgbClr val="FF0000"/>
                </a:solidFill>
              </a:rPr>
              <a:t>α 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6017AA7-6704-DFE2-0203-F032CCFB6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A98C893-D04D-FC89-7D69-B9C06663A56A}"/>
              </a:ext>
            </a:extLst>
          </p:cNvPr>
          <p:cNvSpPr/>
          <p:nvPr/>
        </p:nvSpPr>
        <p:spPr>
          <a:xfrm>
            <a:off x="1415480" y="980728"/>
            <a:ext cx="338437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Polsko 15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A17C7F-DF7B-2E78-735D-BEC1318BB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97886A-2C25-FFE9-A797-871FE95C7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6E4EED-9C77-73CD-47DC-08F2F1BC0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16655B-7585-4FA9-52CD-5C3B089A1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3FF229-FDA8-955F-5E3D-BAADAF3EF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23DF64-0396-3DBE-07B1-5A1524143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350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6DAD6B-DCCE-8425-5EB5-BBC92652D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8A8336-5700-AB9A-40FD-9A0CA9251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6ED9C3-6633-ACBA-64B5-91BD5551E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AB8901-D3B2-1B87-B13A-1002E1D5E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867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D9F3A7-4787-6243-5A48-ED2A4E26B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494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4088B6-E39E-4039-2410-D602356E0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765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8883B4-2480-CC20-AF78-03A8AA461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379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2D86F22-66F6-D66C-EF72-6C63F953D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332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ED42B0-8E4D-4DCD-CEC6-C4E36B564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3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D5914F6-5FD7-51DC-B890-87B14BC56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560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A5EE58-B741-8850-0410-B5ABC6DA8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078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4FF56F-247E-2EED-862B-A13B5D674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94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F4F52-DA99-FA43-1A64-BE7562348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748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E3BDFC-CB7A-93B9-DF5C-25E81FC5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99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114AA2-88EF-41E2-4543-E6FE5D403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086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34A6E4-3A8D-92DF-AE37-ECC26F9B9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657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B6950C-4C25-3D86-B374-BB5894BA0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837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46EF12-3600-A18F-84C7-55C763083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420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5DDD8-B517-7ECA-CF80-BC0D3A0E9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457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124580-DE89-7629-9D2B-135641AFD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126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CC6A721-967A-2E84-83CE-58FE5AAB0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5297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06F56201-E683-CBDC-B161-36FF7F2C1F7D}"/>
              </a:ext>
            </a:extLst>
          </p:cNvPr>
          <p:cNvSpPr/>
          <p:nvPr/>
        </p:nvSpPr>
        <p:spPr>
          <a:xfrm>
            <a:off x="7462065" y="78770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66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2022-08-04T19:36:25Z</dcterms:modified>
</cp:coreProperties>
</file>