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80" r:id="rId5"/>
    <p:sldId id="278" r:id="rId6"/>
    <p:sldId id="273" r:id="rId7"/>
    <p:sldId id="281" r:id="rId8"/>
    <p:sldId id="306" r:id="rId9"/>
    <p:sldId id="311" r:id="rId10"/>
    <p:sldId id="310" r:id="rId11"/>
    <p:sldId id="309" r:id="rId12"/>
    <p:sldId id="308" r:id="rId13"/>
    <p:sldId id="305" r:id="rId14"/>
    <p:sldId id="304" r:id="rId15"/>
    <p:sldId id="303" r:id="rId16"/>
    <p:sldId id="299" r:id="rId17"/>
    <p:sldId id="298" r:id="rId18"/>
    <p:sldId id="288" r:id="rId19"/>
    <p:sldId id="302" r:id="rId20"/>
    <p:sldId id="301" r:id="rId21"/>
    <p:sldId id="300" r:id="rId22"/>
    <p:sldId id="289" r:id="rId23"/>
    <p:sldId id="296" r:id="rId24"/>
    <p:sldId id="295" r:id="rId25"/>
    <p:sldId id="297" r:id="rId26"/>
    <p:sldId id="294" r:id="rId27"/>
    <p:sldId id="287" r:id="rId28"/>
    <p:sldId id="291" r:id="rId29"/>
    <p:sldId id="290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Irsko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Ireland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B0D2BD-D359-A64A-C35A-2E3480F96E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4C32E60B-A034-5625-9DA3-AF7698D7BAA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295800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252717C-B963-F3F2-E888-7E2F10C84D9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636436" y="189007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>
            <p:snd r:embed="rId2" name="An irish country  home.wav"/>
          </p:stSnd>
        </p:sndAc>
      </p:transition>
    </mc:Choice>
    <mc:Fallback xmlns="">
      <p:transition spd="slow" advClick="0" advTm="15000">
        <p:split orient="vert"/>
        <p:sndAc>
          <p:stSnd>
            <p:snd r:embed="rId4" name="An irish country  ho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612E23-8BB9-D19C-8217-C0A3E4F776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21458BA5-DEA5-7A43-02F7-D54A159CAB27}"/>
              </a:ext>
            </a:extLst>
          </p:cNvPr>
          <p:cNvSpPr/>
          <p:nvPr/>
        </p:nvSpPr>
        <p:spPr>
          <a:xfrm>
            <a:off x="3935760" y="548680"/>
            <a:ext cx="547260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Irsko  </a:t>
            </a:r>
            <a:r>
              <a:rPr lang="cs-CZ" sz="44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Ireland</a:t>
            </a: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 </a:t>
            </a:r>
            <a:r>
              <a:rPr lang="cs-CZ" sz="44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Éire</a:t>
            </a: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 </a:t>
            </a:r>
            <a:endParaRPr lang="es-ES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3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BC85FA-AD70-9799-FE8F-7C7CE621E1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E4B342-12AD-40F8-05F7-212B6386C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>
            <a:extLst>
              <a:ext uri="{FF2B5EF4-FFF2-40B4-BE49-F238E27FC236}">
                <a16:creationId xmlns:a16="http://schemas.microsoft.com/office/drawing/2014/main" id="{BE08291A-3F81-6030-05D1-D46608EFE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7589F3-DCC8-884D-0964-F3595330C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CFD60A-CCD8-B1DB-B171-6D98F41A0D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9219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3D3207-88E6-D811-CCCF-FB6FA4DD63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7553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91DA62-668C-7A57-A7CD-CD60B935B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498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5BAD19A-917B-CF3A-8E6C-98F344D3DC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8455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06AFB0-13B1-70E8-2AEA-633E81D5B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0880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D930E4-33C4-C351-AEE6-BC98742DCF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3662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31C30F-F996-DC6B-1CCC-1AA7AB289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38086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471CEB8-842D-6D01-DE3A-8E51B4B845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3212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51A45F2-678D-90A7-617D-33A9AF5854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2681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66F1F9-5BA0-45B7-8A89-50A6F30422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7175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5C55DA-6A8F-D60C-CA2A-98A455266B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95C67E-2C76-49CC-1AA4-1742069E6A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7492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6DCD0F1-25B0-4664-A02E-50896D5B79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1339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1BD8E3-DC68-5CE8-9F1B-9A31D0A963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1314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4DC633-B5AD-136F-435F-4B1BEA1EF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56B664-81AA-CF9E-68F7-585320FA33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453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11DFA7-FCDC-9661-FEFB-19BCC13B66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4139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F3602F-A4E2-EE82-8880-A7AA79D981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9865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CAA8E5-4645-6F85-A85C-C09F4EA1C3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99516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0D1872-4CAC-6D65-B3D1-FBE07336C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57CD2B-F5F8-0A11-A0DA-E8BA953BF7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  <p:sndAc>
          <p:stSnd>
            <p:snd r:embed="rId2" name="An irish country  home.wav"/>
          </p:stSnd>
        </p:sndAc>
      </p:transition>
    </mc:Choice>
    <mc:Fallback xmlns="">
      <p:transition spd="slow" advClick="0" advTm="7000">
        <p:split orient="vert"/>
        <p:sndAc>
          <p:stSnd>
            <p:snd r:embed="rId4" name="An irish country  home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788383B-3A28-7D82-F509-A486F81015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91" y="439271"/>
            <a:ext cx="10828909" cy="513706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17DD31CA-31CF-FF4F-F10C-EA4DF2457894}"/>
              </a:ext>
            </a:extLst>
          </p:cNvPr>
          <p:cNvSpPr/>
          <p:nvPr/>
        </p:nvSpPr>
        <p:spPr>
          <a:xfrm>
            <a:off x="4151784" y="5087243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C23DD994-853F-FC08-353D-E46B6687BBB2}"/>
              </a:ext>
            </a:extLst>
          </p:cNvPr>
          <p:cNvSpPr/>
          <p:nvPr/>
        </p:nvSpPr>
        <p:spPr>
          <a:xfrm>
            <a:off x="522344" y="5108455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4F960703-AB19-18F0-FBB7-79BEE6669C16}"/>
              </a:ext>
            </a:extLst>
          </p:cNvPr>
          <p:cNvSpPr/>
          <p:nvPr/>
        </p:nvSpPr>
        <p:spPr>
          <a:xfrm>
            <a:off x="9781797" y="5060803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BDF123E0-D23E-6661-B079-EA2F0D448F6F}"/>
              </a:ext>
            </a:extLst>
          </p:cNvPr>
          <p:cNvSpPr/>
          <p:nvPr/>
        </p:nvSpPr>
        <p:spPr>
          <a:xfrm>
            <a:off x="522344" y="373718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24FE6089-8633-E490-2694-8ED7A187A140}"/>
              </a:ext>
            </a:extLst>
          </p:cNvPr>
          <p:cNvSpPr/>
          <p:nvPr/>
        </p:nvSpPr>
        <p:spPr>
          <a:xfrm>
            <a:off x="7571411" y="409001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0F6927F6-9D0E-A261-28C1-9C55C00906FB}"/>
              </a:ext>
            </a:extLst>
          </p:cNvPr>
          <p:cNvSpPr/>
          <p:nvPr/>
        </p:nvSpPr>
        <p:spPr>
          <a:xfrm>
            <a:off x="4799856" y="418212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312</TotalTime>
  <Words>71</Words>
  <Application>Microsoft Office PowerPoint</Application>
  <PresentationFormat>Širokoúhlá obrazovka</PresentationFormat>
  <Paragraphs>14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2022-08-05T15:30:09Z</dcterms:modified>
</cp:coreProperties>
</file>