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5" r:id="rId2"/>
    <p:sldId id="258" r:id="rId3"/>
    <p:sldId id="294" r:id="rId4"/>
    <p:sldId id="300" r:id="rId5"/>
    <p:sldId id="293" r:id="rId6"/>
    <p:sldId id="292" r:id="rId7"/>
    <p:sldId id="291" r:id="rId8"/>
    <p:sldId id="289"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96" r:id="rId28"/>
    <p:sldId id="297" r:id="rId29"/>
    <p:sldId id="298" r:id="rId30"/>
    <p:sldId id="299"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usk8VL/1gFeW5wBT+dhXw==" hashData="/F+JUMgxobdeLGpdnmqUuZMyr9pcM+Z22L2NKTV7g4VocLHEdHoaGe8CEeBJUcCNHsm46J1uUe4ZWtscaZN2U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8" autoAdjust="0"/>
    <p:restoredTop sz="94660"/>
  </p:normalViewPr>
  <p:slideViewPr>
    <p:cSldViewPr snapToGrid="0">
      <p:cViewPr varScale="1">
        <p:scale>
          <a:sx n="68" d="100"/>
          <a:sy n="68" d="100"/>
        </p:scale>
        <p:origin x="3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98A89A-465A-43D8-B108-6B055E2F8C7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B59846A-43F1-ABF9-BBC4-79858D3AD1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BC22C2F-239A-0ED5-6B57-6E4F87B78E95}"/>
              </a:ext>
            </a:extLst>
          </p:cNvPr>
          <p:cNvSpPr>
            <a:spLocks noGrp="1"/>
          </p:cNvSpPr>
          <p:nvPr>
            <p:ph type="dt" sz="half" idx="10"/>
          </p:nvPr>
        </p:nvSpPr>
        <p:spPr/>
        <p:txBody>
          <a:bodyPr/>
          <a:lstStyle/>
          <a:p>
            <a:fld id="{4788A97D-56E5-441E-AE49-CD398B183447}" type="datetimeFigureOut">
              <a:rPr lang="fr-FR" smtClean="0"/>
              <a:t>31/07/2022</a:t>
            </a:fld>
            <a:endParaRPr lang="fr-FR"/>
          </a:p>
        </p:txBody>
      </p:sp>
      <p:sp>
        <p:nvSpPr>
          <p:cNvPr id="5" name="Espace réservé du pied de page 4">
            <a:extLst>
              <a:ext uri="{FF2B5EF4-FFF2-40B4-BE49-F238E27FC236}">
                <a16:creationId xmlns:a16="http://schemas.microsoft.com/office/drawing/2014/main" id="{5649AB68-9D9E-90D1-66E0-3F87365D02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35A5618-B557-A417-C98C-05422458B547}"/>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41737247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1239B3-D3DF-C9E6-DF22-74ADFD2102F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3D0D8F-81BD-1144-E87C-41017595460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EA056DD-9666-C8CC-2D0B-4A68E109709B}"/>
              </a:ext>
            </a:extLst>
          </p:cNvPr>
          <p:cNvSpPr>
            <a:spLocks noGrp="1"/>
          </p:cNvSpPr>
          <p:nvPr>
            <p:ph type="dt" sz="half" idx="10"/>
          </p:nvPr>
        </p:nvSpPr>
        <p:spPr/>
        <p:txBody>
          <a:bodyPr/>
          <a:lstStyle/>
          <a:p>
            <a:fld id="{4788A97D-56E5-441E-AE49-CD398B183447}" type="datetimeFigureOut">
              <a:rPr lang="fr-FR" smtClean="0"/>
              <a:t>31/07/2022</a:t>
            </a:fld>
            <a:endParaRPr lang="fr-FR"/>
          </a:p>
        </p:txBody>
      </p:sp>
      <p:sp>
        <p:nvSpPr>
          <p:cNvPr id="5" name="Espace réservé du pied de page 4">
            <a:extLst>
              <a:ext uri="{FF2B5EF4-FFF2-40B4-BE49-F238E27FC236}">
                <a16:creationId xmlns:a16="http://schemas.microsoft.com/office/drawing/2014/main" id="{8C49DE45-8584-BAAB-3CDF-98129FE0DB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97BF75-E57F-3A18-7487-4EC792775E2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6218103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8723C7-7BE2-E305-D0A0-DF044CBA4D5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556AFBB-67D8-EA9B-5329-FC82F8F8B4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2617770-B53A-DED0-3EE5-0D74C9279612}"/>
              </a:ext>
            </a:extLst>
          </p:cNvPr>
          <p:cNvSpPr>
            <a:spLocks noGrp="1"/>
          </p:cNvSpPr>
          <p:nvPr>
            <p:ph type="dt" sz="half" idx="10"/>
          </p:nvPr>
        </p:nvSpPr>
        <p:spPr/>
        <p:txBody>
          <a:bodyPr/>
          <a:lstStyle/>
          <a:p>
            <a:fld id="{4788A97D-56E5-441E-AE49-CD398B183447}" type="datetimeFigureOut">
              <a:rPr lang="fr-FR" smtClean="0"/>
              <a:t>31/07/2022</a:t>
            </a:fld>
            <a:endParaRPr lang="fr-FR"/>
          </a:p>
        </p:txBody>
      </p:sp>
      <p:sp>
        <p:nvSpPr>
          <p:cNvPr id="5" name="Espace réservé du pied de page 4">
            <a:extLst>
              <a:ext uri="{FF2B5EF4-FFF2-40B4-BE49-F238E27FC236}">
                <a16:creationId xmlns:a16="http://schemas.microsoft.com/office/drawing/2014/main" id="{CB315304-5E2C-793A-AF33-60053A66E1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5651B5-0E8A-3C79-5770-4F3C88D981E1}"/>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460811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34F724-3485-85FD-FBD9-0FE87613EAB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D07C7A2-0C6E-FFB6-454D-81491BCEB17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2C3B69E-AA7C-E19B-7B09-D7140C715C6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F6A851A-54B0-F476-C6D4-6CE06DFB01CF}"/>
              </a:ext>
            </a:extLst>
          </p:cNvPr>
          <p:cNvSpPr>
            <a:spLocks noGrp="1"/>
          </p:cNvSpPr>
          <p:nvPr>
            <p:ph type="dt" sz="half" idx="10"/>
          </p:nvPr>
        </p:nvSpPr>
        <p:spPr/>
        <p:txBody>
          <a:bodyPr/>
          <a:lstStyle/>
          <a:p>
            <a:fld id="{4788A97D-56E5-441E-AE49-CD398B183447}" type="datetimeFigureOut">
              <a:rPr lang="fr-FR" smtClean="0"/>
              <a:t>31/07/2022</a:t>
            </a:fld>
            <a:endParaRPr lang="fr-FR"/>
          </a:p>
        </p:txBody>
      </p:sp>
      <p:sp>
        <p:nvSpPr>
          <p:cNvPr id="6" name="Espace réservé du pied de page 5">
            <a:extLst>
              <a:ext uri="{FF2B5EF4-FFF2-40B4-BE49-F238E27FC236}">
                <a16:creationId xmlns:a16="http://schemas.microsoft.com/office/drawing/2014/main" id="{609130E8-B4CC-A631-AA4B-63C1D15B6D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4182533-A686-759C-9289-2C697E3190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9184697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075160-B8DF-F077-E8C6-BC79C92E3D8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9187224-F37E-D25F-62C6-9249B1B29E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0FF967C-5D1B-6BB1-8BB6-A6602E86135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E257F72-897A-4ACA-9B80-C40A3A2CF4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6A40359-9645-2576-0C29-F19ACF443A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ED33D0C-A819-B455-4318-E441D04B563E}"/>
              </a:ext>
            </a:extLst>
          </p:cNvPr>
          <p:cNvSpPr>
            <a:spLocks noGrp="1"/>
          </p:cNvSpPr>
          <p:nvPr>
            <p:ph type="dt" sz="half" idx="10"/>
          </p:nvPr>
        </p:nvSpPr>
        <p:spPr/>
        <p:txBody>
          <a:bodyPr/>
          <a:lstStyle/>
          <a:p>
            <a:fld id="{4788A97D-56E5-441E-AE49-CD398B183447}" type="datetimeFigureOut">
              <a:rPr lang="fr-FR" smtClean="0"/>
              <a:t>31/07/2022</a:t>
            </a:fld>
            <a:endParaRPr lang="fr-FR"/>
          </a:p>
        </p:txBody>
      </p:sp>
      <p:sp>
        <p:nvSpPr>
          <p:cNvPr id="8" name="Espace réservé du pied de page 7">
            <a:extLst>
              <a:ext uri="{FF2B5EF4-FFF2-40B4-BE49-F238E27FC236}">
                <a16:creationId xmlns:a16="http://schemas.microsoft.com/office/drawing/2014/main" id="{15785383-94C1-B6F8-63B0-18E11A9E9E8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954236D-10A7-4555-F261-6B3124B874E3}"/>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21782463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9DA7C1-2298-30C6-6151-48A9A3B55B1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AF0335E-EAAD-B6A9-9E1F-71859A7278F4}"/>
              </a:ext>
            </a:extLst>
          </p:cNvPr>
          <p:cNvSpPr>
            <a:spLocks noGrp="1"/>
          </p:cNvSpPr>
          <p:nvPr>
            <p:ph type="dt" sz="half" idx="10"/>
          </p:nvPr>
        </p:nvSpPr>
        <p:spPr/>
        <p:txBody>
          <a:bodyPr/>
          <a:lstStyle/>
          <a:p>
            <a:fld id="{4788A97D-56E5-441E-AE49-CD398B183447}" type="datetimeFigureOut">
              <a:rPr lang="fr-FR" smtClean="0"/>
              <a:t>31/07/2022</a:t>
            </a:fld>
            <a:endParaRPr lang="fr-FR"/>
          </a:p>
        </p:txBody>
      </p:sp>
      <p:sp>
        <p:nvSpPr>
          <p:cNvPr id="4" name="Espace réservé du pied de page 3">
            <a:extLst>
              <a:ext uri="{FF2B5EF4-FFF2-40B4-BE49-F238E27FC236}">
                <a16:creationId xmlns:a16="http://schemas.microsoft.com/office/drawing/2014/main" id="{88F52021-5D8A-B2B0-93CA-6DD6D44DC75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1FBEE93-DB59-B431-BD07-A0AB442CDDFB}"/>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8033985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E7691EE-FD06-FD40-87A3-10A048A0D769}"/>
              </a:ext>
            </a:extLst>
          </p:cNvPr>
          <p:cNvSpPr>
            <a:spLocks noGrp="1"/>
          </p:cNvSpPr>
          <p:nvPr>
            <p:ph type="dt" sz="half" idx="10"/>
          </p:nvPr>
        </p:nvSpPr>
        <p:spPr/>
        <p:txBody>
          <a:bodyPr/>
          <a:lstStyle/>
          <a:p>
            <a:fld id="{4788A97D-56E5-441E-AE49-CD398B183447}" type="datetimeFigureOut">
              <a:rPr lang="fr-FR" smtClean="0"/>
              <a:t>31/07/2022</a:t>
            </a:fld>
            <a:endParaRPr lang="fr-FR"/>
          </a:p>
        </p:txBody>
      </p:sp>
      <p:sp>
        <p:nvSpPr>
          <p:cNvPr id="3" name="Espace réservé du pied de page 2">
            <a:extLst>
              <a:ext uri="{FF2B5EF4-FFF2-40B4-BE49-F238E27FC236}">
                <a16:creationId xmlns:a16="http://schemas.microsoft.com/office/drawing/2014/main" id="{1DDE87F8-E280-4368-1A64-7C893A5138E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D980384-2F9A-2E14-E2D6-B9C7D521A936}"/>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3518357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D195F2-6366-53ED-AFEF-6B43099AE8D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5D6CE59-5B8C-9D42-35B0-196EC72772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E698B77-F749-31D3-7F6A-5DC3414EF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5BE48C3-42D0-AFB0-0F4E-7097F66A677E}"/>
              </a:ext>
            </a:extLst>
          </p:cNvPr>
          <p:cNvSpPr>
            <a:spLocks noGrp="1"/>
          </p:cNvSpPr>
          <p:nvPr>
            <p:ph type="dt" sz="half" idx="10"/>
          </p:nvPr>
        </p:nvSpPr>
        <p:spPr/>
        <p:txBody>
          <a:bodyPr/>
          <a:lstStyle/>
          <a:p>
            <a:fld id="{4788A97D-56E5-441E-AE49-CD398B183447}" type="datetimeFigureOut">
              <a:rPr lang="fr-FR" smtClean="0"/>
              <a:t>31/07/2022</a:t>
            </a:fld>
            <a:endParaRPr lang="fr-FR"/>
          </a:p>
        </p:txBody>
      </p:sp>
      <p:sp>
        <p:nvSpPr>
          <p:cNvPr id="6" name="Espace réservé du pied de page 5">
            <a:extLst>
              <a:ext uri="{FF2B5EF4-FFF2-40B4-BE49-F238E27FC236}">
                <a16:creationId xmlns:a16="http://schemas.microsoft.com/office/drawing/2014/main" id="{670B1FDF-1E38-8015-9056-0B8AD9D5747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6096BDB-BA4E-8147-D6FD-D4602B9202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5147649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6153BC-E7E3-004A-E44F-D663CDA30FA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D0F2A22-7E72-EF84-B63C-FEE7FF7854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51D5AE9-751B-8B44-035B-82A1828125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BCAF38-FE34-1716-3C57-98B1D17157DA}"/>
              </a:ext>
            </a:extLst>
          </p:cNvPr>
          <p:cNvSpPr>
            <a:spLocks noGrp="1"/>
          </p:cNvSpPr>
          <p:nvPr>
            <p:ph type="dt" sz="half" idx="10"/>
          </p:nvPr>
        </p:nvSpPr>
        <p:spPr/>
        <p:txBody>
          <a:bodyPr/>
          <a:lstStyle/>
          <a:p>
            <a:fld id="{4788A97D-56E5-441E-AE49-CD398B183447}" type="datetimeFigureOut">
              <a:rPr lang="fr-FR" smtClean="0"/>
              <a:t>31/07/2022</a:t>
            </a:fld>
            <a:endParaRPr lang="fr-FR"/>
          </a:p>
        </p:txBody>
      </p:sp>
      <p:sp>
        <p:nvSpPr>
          <p:cNvPr id="6" name="Espace réservé du pied de page 5">
            <a:extLst>
              <a:ext uri="{FF2B5EF4-FFF2-40B4-BE49-F238E27FC236}">
                <a16:creationId xmlns:a16="http://schemas.microsoft.com/office/drawing/2014/main" id="{52512980-58CA-1144-A74A-DFA2BB59180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4C0C2F5-34D6-6388-B0C5-545E52CF7E74}"/>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089363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25B12D-25A2-D8E5-EBB8-B48C42A9AF6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08EC1F5-217D-C9F7-60EB-86D417D9591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9CCD1A-03DF-3269-2736-B4B822484529}"/>
              </a:ext>
            </a:extLst>
          </p:cNvPr>
          <p:cNvSpPr>
            <a:spLocks noGrp="1"/>
          </p:cNvSpPr>
          <p:nvPr>
            <p:ph type="dt" sz="half" idx="10"/>
          </p:nvPr>
        </p:nvSpPr>
        <p:spPr/>
        <p:txBody>
          <a:bodyPr/>
          <a:lstStyle/>
          <a:p>
            <a:fld id="{4788A97D-56E5-441E-AE49-CD398B183447}" type="datetimeFigureOut">
              <a:rPr lang="fr-FR" smtClean="0"/>
              <a:t>31/07/2022</a:t>
            </a:fld>
            <a:endParaRPr lang="fr-FR"/>
          </a:p>
        </p:txBody>
      </p:sp>
      <p:sp>
        <p:nvSpPr>
          <p:cNvPr id="5" name="Espace réservé du pied de page 4">
            <a:extLst>
              <a:ext uri="{FF2B5EF4-FFF2-40B4-BE49-F238E27FC236}">
                <a16:creationId xmlns:a16="http://schemas.microsoft.com/office/drawing/2014/main" id="{701CE02C-CCDA-DCE5-E7A2-D5EDB6F830F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2555E2-D05E-277B-28D8-58665DD5378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4684131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3A7AD48-1759-DA9A-AD87-7D401808690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6D4359D-7E74-ECE5-8F35-B22A60E658D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5FF721-B1AB-BC26-C3AA-00B58ABE5483}"/>
              </a:ext>
            </a:extLst>
          </p:cNvPr>
          <p:cNvSpPr>
            <a:spLocks noGrp="1"/>
          </p:cNvSpPr>
          <p:nvPr>
            <p:ph type="dt" sz="half" idx="10"/>
          </p:nvPr>
        </p:nvSpPr>
        <p:spPr/>
        <p:txBody>
          <a:bodyPr/>
          <a:lstStyle/>
          <a:p>
            <a:fld id="{4788A97D-56E5-441E-AE49-CD398B183447}" type="datetimeFigureOut">
              <a:rPr lang="fr-FR" smtClean="0"/>
              <a:t>31/07/2022</a:t>
            </a:fld>
            <a:endParaRPr lang="fr-FR"/>
          </a:p>
        </p:txBody>
      </p:sp>
      <p:sp>
        <p:nvSpPr>
          <p:cNvPr id="5" name="Espace réservé du pied de page 4">
            <a:extLst>
              <a:ext uri="{FF2B5EF4-FFF2-40B4-BE49-F238E27FC236}">
                <a16:creationId xmlns:a16="http://schemas.microsoft.com/office/drawing/2014/main" id="{BB15141E-7D8C-DB9E-F632-85CD70AE6DD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DAD56CC-3A64-299E-0FB1-0D1B300537B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817777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616BF0E-5544-495C-298A-01C0EEC119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8734D6E-4910-A26C-0B53-59BBAE2340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BFC0B8B-DFF0-6438-935B-BEA66A3D72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88A97D-56E5-441E-AE49-CD398B183447}" type="datetimeFigureOut">
              <a:rPr lang="fr-FR" smtClean="0"/>
              <a:t>31/07/2022</a:t>
            </a:fld>
            <a:endParaRPr lang="fr-FR"/>
          </a:p>
        </p:txBody>
      </p:sp>
      <p:sp>
        <p:nvSpPr>
          <p:cNvPr id="5" name="Espace réservé du pied de page 4">
            <a:extLst>
              <a:ext uri="{FF2B5EF4-FFF2-40B4-BE49-F238E27FC236}">
                <a16:creationId xmlns:a16="http://schemas.microsoft.com/office/drawing/2014/main" id="{D556B83F-E06E-4E6E-4D3C-8D87D12B81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4CAAE5C-5533-E93F-D6F3-7AE0B4D9C3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31406B-4BD3-4440-BE86-3AF5E9422203}" type="slidenum">
              <a:rPr lang="fr-FR" smtClean="0"/>
              <a:t>‹N°›</a:t>
            </a:fld>
            <a:endParaRPr lang="fr-FR"/>
          </a:p>
        </p:txBody>
      </p:sp>
    </p:spTree>
    <p:extLst>
      <p:ext uri="{BB962C8B-B14F-4D97-AF65-F5344CB8AC3E}">
        <p14:creationId xmlns:p14="http://schemas.microsoft.com/office/powerpoint/2010/main" val="35536010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fleur, intérieur, plante, bleu&#10;&#10;Description générée automatiquement">
            <a:extLst>
              <a:ext uri="{FF2B5EF4-FFF2-40B4-BE49-F238E27FC236}">
                <a16:creationId xmlns:a16="http://schemas.microsoft.com/office/drawing/2014/main" id="{6580349D-A759-80C0-0437-EED41B73E3D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1"/>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2E0B6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6D25B963-6861-3D75-7B3A-D580321D1E12}"/>
              </a:ext>
            </a:extLst>
          </p:cNvPr>
          <p:cNvSpPr txBox="1"/>
          <p:nvPr/>
        </p:nvSpPr>
        <p:spPr>
          <a:xfrm>
            <a:off x="749104" y="745086"/>
            <a:ext cx="4923692" cy="830997"/>
          </a:xfrm>
          <a:prstGeom prst="rect">
            <a:avLst/>
          </a:prstGeom>
          <a:noFill/>
        </p:spPr>
        <p:txBody>
          <a:bodyPr wrap="square" rtlCol="0">
            <a:spAutoFit/>
          </a:bodyPr>
          <a:lstStyle/>
          <a:p>
            <a:r>
              <a:rPr lang="fr-FR" sz="2400" b="1" dirty="0">
                <a:solidFill>
                  <a:schemeClr val="bg1"/>
                </a:solidFill>
              </a:rPr>
              <a:t>Lorient Vous Propose Les Sculptures Végétales</a:t>
            </a:r>
          </a:p>
        </p:txBody>
      </p:sp>
    </p:spTree>
    <p:extLst>
      <p:ext uri="{BB962C8B-B14F-4D97-AF65-F5344CB8AC3E}">
        <p14:creationId xmlns:p14="http://schemas.microsoft.com/office/powerpoint/2010/main" val="40658923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sndAc>
          <p:stSnd loop="1">
            <p:snd r:embed="rId2" name="Les Plus Belles Musiques Française Au Piano - Beautiful French Songs on Piano.wav"/>
          </p:stSnd>
        </p:sndAc>
      </p:transition>
    </mc:Choice>
    <mc:Fallback>
      <p:transition spd="slow" advClick="0" advTm="16000">
        <p:fade/>
        <p:sndAc>
          <p:stSnd loop="1">
            <p:snd r:embed="rId2" name="Les Plus Belles Musiques Française Au Piano - Beautiful French Songs on Pian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E94F4D-C1FB-2568-9897-FB5E58B4C1F2}"/>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effectLst>
                  <a:glow rad="228600">
                    <a:schemeClr val="accent2">
                      <a:satMod val="175000"/>
                      <a:alpha val="40000"/>
                    </a:schemeClr>
                  </a:glow>
                </a:effectLst>
                <a:latin typeface="Algerian" panose="04020705040A02060702" pitchFamily="82" charset="0"/>
              </a:rPr>
              <a:t>L'art topiaire (du latin ars </a:t>
            </a:r>
            <a:r>
              <a:rPr lang="fr-FR" sz="3600" b="1" dirty="0" err="1">
                <a:solidFill>
                  <a:srgbClr val="FFFF00"/>
                </a:solidFill>
                <a:effectLst>
                  <a:glow rad="228600">
                    <a:schemeClr val="accent2">
                      <a:satMod val="175000"/>
                      <a:alpha val="40000"/>
                    </a:schemeClr>
                  </a:glow>
                </a:effectLst>
                <a:latin typeface="Algerian" panose="04020705040A02060702" pitchFamily="82" charset="0"/>
              </a:rPr>
              <a:t>topiaria</a:t>
            </a:r>
            <a:r>
              <a:rPr lang="fr-FR" sz="3600" b="1" dirty="0">
                <a:solidFill>
                  <a:srgbClr val="FFFF00"/>
                </a:solidFill>
                <a:effectLst>
                  <a:glow rad="228600">
                    <a:schemeClr val="accent2">
                      <a:satMod val="175000"/>
                      <a:alpha val="40000"/>
                    </a:schemeClr>
                  </a:glow>
                </a:effectLst>
                <a:latin typeface="Algerian" panose="04020705040A02060702" pitchFamily="82" charset="0"/>
              </a:rPr>
              <a:t>, « art du paysage ») consiste à tailler les arbres et arbustes de jardin dans un but décoratif pour former des haies, des massifs ou des sujets de formes très variées, géométriques, personnages, animaux, etc. Cet art s'apparente à la sculpture sur des végétaux vivants et s'aide parfois de formes métalliques destinées à guider la croissance des plantes et les cisailles du jardinier qui peut s'aider de cordeaux, de fils à plomb et de gabarits</a:t>
            </a:r>
          </a:p>
        </p:txBody>
      </p:sp>
    </p:spTree>
    <p:extLst>
      <p:ext uri="{BB962C8B-B14F-4D97-AF65-F5344CB8AC3E}">
        <p14:creationId xmlns:p14="http://schemas.microsoft.com/office/powerpoint/2010/main" val="27320702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herbe, jardin, extérieur, arbre&#10;&#10;Description générée automatiquement">
            <a:extLst>
              <a:ext uri="{FF2B5EF4-FFF2-40B4-BE49-F238E27FC236}">
                <a16:creationId xmlns:a16="http://schemas.microsoft.com/office/drawing/2014/main" id="{F963D6AC-C014-6075-A730-23C60BE35E8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F614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F4025949-B7D0-B929-3664-607A9112B918}"/>
              </a:ext>
            </a:extLst>
          </p:cNvPr>
          <p:cNvSpPr txBox="1"/>
          <p:nvPr/>
        </p:nvSpPr>
        <p:spPr>
          <a:xfrm>
            <a:off x="3640748" y="166028"/>
            <a:ext cx="7913077" cy="461665"/>
          </a:xfrm>
          <a:prstGeom prst="rect">
            <a:avLst/>
          </a:prstGeom>
          <a:noFill/>
        </p:spPr>
        <p:txBody>
          <a:bodyPr wrap="square" rtlCol="0">
            <a:spAutoFit/>
          </a:bodyPr>
          <a:lstStyle/>
          <a:p>
            <a:r>
              <a:rPr lang="fr-FR" sz="2400" b="1" dirty="0">
                <a:solidFill>
                  <a:schemeClr val="bg1"/>
                </a:solidFill>
              </a:rPr>
              <a:t>Le jardin   du Château de Villandry</a:t>
            </a:r>
          </a:p>
        </p:txBody>
      </p:sp>
    </p:spTree>
    <p:extLst>
      <p:ext uri="{BB962C8B-B14F-4D97-AF65-F5344CB8AC3E}">
        <p14:creationId xmlns:p14="http://schemas.microsoft.com/office/powerpoint/2010/main" val="2599839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ante, extérieur, jardin&#10;&#10;Description générée automatiquement">
            <a:extLst>
              <a:ext uri="{FF2B5EF4-FFF2-40B4-BE49-F238E27FC236}">
                <a16:creationId xmlns:a16="http://schemas.microsoft.com/office/drawing/2014/main" id="{73367869-9FEE-3DD1-397A-86BDA19275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431" y="246185"/>
            <a:ext cx="6962042" cy="6365630"/>
          </a:xfrm>
          <a:prstGeom prst="rect">
            <a:avLst/>
          </a:prstGeom>
          <a:ln w="25400">
            <a:solidFill>
              <a:schemeClr val="bg1"/>
            </a:solidFill>
          </a:ln>
        </p:spPr>
      </p:pic>
      <p:sp>
        <p:nvSpPr>
          <p:cNvPr id="4" name="ZoneTexte 3">
            <a:extLst>
              <a:ext uri="{FF2B5EF4-FFF2-40B4-BE49-F238E27FC236}">
                <a16:creationId xmlns:a16="http://schemas.microsoft.com/office/drawing/2014/main" id="{5CB619CE-6A00-B57D-59BB-B5E679F1942C}"/>
              </a:ext>
            </a:extLst>
          </p:cNvPr>
          <p:cNvSpPr txBox="1"/>
          <p:nvPr/>
        </p:nvSpPr>
        <p:spPr>
          <a:xfrm>
            <a:off x="7435970" y="4727275"/>
            <a:ext cx="4562599" cy="461665"/>
          </a:xfrm>
          <a:prstGeom prst="rect">
            <a:avLst/>
          </a:prstGeom>
          <a:noFill/>
        </p:spPr>
        <p:txBody>
          <a:bodyPr wrap="square" rtlCol="0">
            <a:spAutoFit/>
          </a:bodyPr>
          <a:lstStyle/>
          <a:p>
            <a:r>
              <a:rPr lang="fr-FR" sz="2400" b="1" dirty="0">
                <a:solidFill>
                  <a:schemeClr val="bg1"/>
                </a:solidFill>
              </a:rPr>
              <a:t>Arbre Japonais </a:t>
            </a:r>
          </a:p>
        </p:txBody>
      </p:sp>
    </p:spTree>
    <p:extLst>
      <p:ext uri="{BB962C8B-B14F-4D97-AF65-F5344CB8AC3E}">
        <p14:creationId xmlns:p14="http://schemas.microsoft.com/office/powerpoint/2010/main" val="16434946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ciel, herbe, extérieur, plante&#10;&#10;Description générée automatiquement">
            <a:extLst>
              <a:ext uri="{FF2B5EF4-FFF2-40B4-BE49-F238E27FC236}">
                <a16:creationId xmlns:a16="http://schemas.microsoft.com/office/drawing/2014/main" id="{EC6C1508-912D-1427-DBE4-23CB1DDAB82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592" y="182880"/>
            <a:ext cx="8083296" cy="6473952"/>
          </a:xfrm>
          <a:prstGeom prst="rect">
            <a:avLst/>
          </a:prstGeom>
          <a:ln w="25400">
            <a:solidFill>
              <a:schemeClr val="bg1"/>
            </a:solidFill>
          </a:ln>
        </p:spPr>
      </p:pic>
      <p:sp>
        <p:nvSpPr>
          <p:cNvPr id="4" name="ZoneTexte 3">
            <a:extLst>
              <a:ext uri="{FF2B5EF4-FFF2-40B4-BE49-F238E27FC236}">
                <a16:creationId xmlns:a16="http://schemas.microsoft.com/office/drawing/2014/main" id="{6B04D23D-EE05-3058-FA61-660D624258F3}"/>
              </a:ext>
            </a:extLst>
          </p:cNvPr>
          <p:cNvSpPr txBox="1"/>
          <p:nvPr/>
        </p:nvSpPr>
        <p:spPr>
          <a:xfrm>
            <a:off x="8247888" y="4641011"/>
            <a:ext cx="3779520" cy="830997"/>
          </a:xfrm>
          <a:prstGeom prst="rect">
            <a:avLst/>
          </a:prstGeom>
          <a:noFill/>
        </p:spPr>
        <p:txBody>
          <a:bodyPr wrap="square" rtlCol="0">
            <a:spAutoFit/>
          </a:bodyPr>
          <a:lstStyle/>
          <a:p>
            <a:r>
              <a:rPr lang="fr-FR" sz="2400" b="1" dirty="0"/>
              <a:t>La mosaïculture l’Homme qui Plantait des Arbres</a:t>
            </a:r>
          </a:p>
        </p:txBody>
      </p:sp>
    </p:spTree>
    <p:extLst>
      <p:ext uri="{BB962C8B-B14F-4D97-AF65-F5344CB8AC3E}">
        <p14:creationId xmlns:p14="http://schemas.microsoft.com/office/powerpoint/2010/main" val="25132751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plante, jardin&#10;&#10;Description générée automatiquement">
            <a:extLst>
              <a:ext uri="{FF2B5EF4-FFF2-40B4-BE49-F238E27FC236}">
                <a16:creationId xmlns:a16="http://schemas.microsoft.com/office/drawing/2014/main" id="{9CA1DE90-5BAD-6ED3-9975-3B1E141FDDC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924" y="137160"/>
            <a:ext cx="10251959" cy="6583680"/>
          </a:xfrm>
          <a:prstGeom prst="rect">
            <a:avLst/>
          </a:prstGeom>
          <a:ln w="25400">
            <a:solidFill>
              <a:srgbClr val="FFC000"/>
            </a:solidFill>
          </a:ln>
        </p:spPr>
      </p:pic>
      <p:sp>
        <p:nvSpPr>
          <p:cNvPr id="4" name="ZoneTexte 3">
            <a:extLst>
              <a:ext uri="{FF2B5EF4-FFF2-40B4-BE49-F238E27FC236}">
                <a16:creationId xmlns:a16="http://schemas.microsoft.com/office/drawing/2014/main" id="{F50104F2-74FB-07E3-9212-2F78461F7D88}"/>
              </a:ext>
            </a:extLst>
          </p:cNvPr>
          <p:cNvSpPr txBox="1"/>
          <p:nvPr/>
        </p:nvSpPr>
        <p:spPr>
          <a:xfrm>
            <a:off x="10465385" y="4209691"/>
            <a:ext cx="1738117" cy="830997"/>
          </a:xfrm>
          <a:prstGeom prst="rect">
            <a:avLst/>
          </a:prstGeom>
          <a:noFill/>
        </p:spPr>
        <p:txBody>
          <a:bodyPr wrap="square" rtlCol="0">
            <a:spAutoFit/>
          </a:bodyPr>
          <a:lstStyle/>
          <a:p>
            <a:r>
              <a:rPr lang="fr-FR" sz="2400" b="1" dirty="0">
                <a:solidFill>
                  <a:schemeClr val="bg1"/>
                </a:solidFill>
              </a:rPr>
              <a:t>Topiaire en Pompons</a:t>
            </a:r>
          </a:p>
        </p:txBody>
      </p:sp>
    </p:spTree>
    <p:extLst>
      <p:ext uri="{BB962C8B-B14F-4D97-AF65-F5344CB8AC3E}">
        <p14:creationId xmlns:p14="http://schemas.microsoft.com/office/powerpoint/2010/main" val="25881865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herbe, arbre, extérieur, parc&#10;&#10;Description générée automatiquement">
            <a:extLst>
              <a:ext uri="{FF2B5EF4-FFF2-40B4-BE49-F238E27FC236}">
                <a16:creationId xmlns:a16="http://schemas.microsoft.com/office/drawing/2014/main" id="{421F6C4F-2947-3C94-6CE7-FD0F6944227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62304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EC05D920-EB41-FE7B-B725-4668D0D38829}"/>
              </a:ext>
            </a:extLst>
          </p:cNvPr>
          <p:cNvSpPr txBox="1"/>
          <p:nvPr/>
        </p:nvSpPr>
        <p:spPr>
          <a:xfrm>
            <a:off x="4068907" y="166028"/>
            <a:ext cx="7187184" cy="461665"/>
          </a:xfrm>
          <a:prstGeom prst="rect">
            <a:avLst/>
          </a:prstGeom>
          <a:noFill/>
        </p:spPr>
        <p:txBody>
          <a:bodyPr wrap="square" rtlCol="0">
            <a:spAutoFit/>
          </a:bodyPr>
          <a:lstStyle/>
          <a:p>
            <a:r>
              <a:rPr lang="fr-FR" sz="2400" b="1" dirty="0">
                <a:solidFill>
                  <a:schemeClr val="bg1"/>
                </a:solidFill>
              </a:rPr>
              <a:t>Le Jardin des Serres D’Auteuil</a:t>
            </a:r>
          </a:p>
        </p:txBody>
      </p:sp>
    </p:spTree>
    <p:extLst>
      <p:ext uri="{BB962C8B-B14F-4D97-AF65-F5344CB8AC3E}">
        <p14:creationId xmlns:p14="http://schemas.microsoft.com/office/powerpoint/2010/main" val="39079768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herbe, extérieur&#10;&#10;Description générée automatiquement">
            <a:extLst>
              <a:ext uri="{FF2B5EF4-FFF2-40B4-BE49-F238E27FC236}">
                <a16:creationId xmlns:a16="http://schemas.microsoft.com/office/drawing/2014/main" id="{1E3D7090-8F22-1538-B182-DB9D535270D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6D6F3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0E68F136-420C-7C15-335F-04846C608CFF}"/>
              </a:ext>
            </a:extLst>
          </p:cNvPr>
          <p:cNvSpPr txBox="1"/>
          <p:nvPr/>
        </p:nvSpPr>
        <p:spPr>
          <a:xfrm>
            <a:off x="3645523" y="83022"/>
            <a:ext cx="8284464" cy="461665"/>
          </a:xfrm>
          <a:prstGeom prst="rect">
            <a:avLst/>
          </a:prstGeom>
          <a:noFill/>
        </p:spPr>
        <p:txBody>
          <a:bodyPr wrap="square" rtlCol="0">
            <a:spAutoFit/>
          </a:bodyPr>
          <a:lstStyle/>
          <a:p>
            <a:r>
              <a:rPr lang="fr-FR" sz="2400" b="1" dirty="0">
                <a:solidFill>
                  <a:schemeClr val="bg1"/>
                </a:solidFill>
              </a:rPr>
              <a:t>Le Jardin Du Château de Versailles </a:t>
            </a:r>
          </a:p>
        </p:txBody>
      </p:sp>
    </p:spTree>
    <p:extLst>
      <p:ext uri="{BB962C8B-B14F-4D97-AF65-F5344CB8AC3E}">
        <p14:creationId xmlns:p14="http://schemas.microsoft.com/office/powerpoint/2010/main" val="3293258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plante&#10;&#10;Description générée automatiquement">
            <a:extLst>
              <a:ext uri="{FF2B5EF4-FFF2-40B4-BE49-F238E27FC236}">
                <a16:creationId xmlns:a16="http://schemas.microsoft.com/office/drawing/2014/main" id="{B6DD858E-C53E-B2C8-5833-DC75A0CE9E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744" y="164592"/>
            <a:ext cx="6423877" cy="6473952"/>
          </a:xfrm>
          <a:prstGeom prst="rect">
            <a:avLst/>
          </a:prstGeom>
          <a:ln w="28575">
            <a:solidFill>
              <a:schemeClr val="bg1"/>
            </a:solidFill>
          </a:ln>
        </p:spPr>
      </p:pic>
      <p:sp>
        <p:nvSpPr>
          <p:cNvPr id="4" name="ZoneTexte 3">
            <a:extLst>
              <a:ext uri="{FF2B5EF4-FFF2-40B4-BE49-F238E27FC236}">
                <a16:creationId xmlns:a16="http://schemas.microsoft.com/office/drawing/2014/main" id="{C4621753-CE5D-4358-FB45-6F5224C39AD7}"/>
              </a:ext>
            </a:extLst>
          </p:cNvPr>
          <p:cNvSpPr txBox="1"/>
          <p:nvPr/>
        </p:nvSpPr>
        <p:spPr>
          <a:xfrm>
            <a:off x="6849374" y="4416725"/>
            <a:ext cx="5104882" cy="830997"/>
          </a:xfrm>
          <a:prstGeom prst="rect">
            <a:avLst/>
          </a:prstGeom>
          <a:noFill/>
        </p:spPr>
        <p:txBody>
          <a:bodyPr wrap="square" rtlCol="0">
            <a:spAutoFit/>
          </a:bodyPr>
          <a:lstStyle/>
          <a:p>
            <a:r>
              <a:rPr lang="fr-FR" sz="2400" b="1" dirty="0">
                <a:solidFill>
                  <a:schemeClr val="bg1"/>
                </a:solidFill>
              </a:rPr>
              <a:t>Cheminée  Végétale Par  Edouard  François</a:t>
            </a:r>
          </a:p>
        </p:txBody>
      </p:sp>
    </p:spTree>
    <p:extLst>
      <p:ext uri="{BB962C8B-B14F-4D97-AF65-F5344CB8AC3E}">
        <p14:creationId xmlns:p14="http://schemas.microsoft.com/office/powerpoint/2010/main" val="21025085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herbe, arbre, extérieur, jardin&#10;&#10;Description générée automatiquement">
            <a:extLst>
              <a:ext uri="{FF2B5EF4-FFF2-40B4-BE49-F238E27FC236}">
                <a16:creationId xmlns:a16="http://schemas.microsoft.com/office/drawing/2014/main" id="{ADB077DE-ACCF-A07C-59D6-487B151D07E9}"/>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46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4D25C223-9872-DC69-2F34-90FD36DF4856}"/>
              </a:ext>
            </a:extLst>
          </p:cNvPr>
          <p:cNvSpPr txBox="1"/>
          <p:nvPr/>
        </p:nvSpPr>
        <p:spPr>
          <a:xfrm>
            <a:off x="4115145" y="83022"/>
            <a:ext cx="9272016" cy="461665"/>
          </a:xfrm>
          <a:prstGeom prst="rect">
            <a:avLst/>
          </a:prstGeom>
          <a:noFill/>
        </p:spPr>
        <p:txBody>
          <a:bodyPr wrap="square" rtlCol="0">
            <a:spAutoFit/>
          </a:bodyPr>
          <a:lstStyle/>
          <a:p>
            <a:r>
              <a:rPr lang="fr-FR" sz="2400" b="1" dirty="0">
                <a:solidFill>
                  <a:schemeClr val="bg1"/>
                </a:solidFill>
              </a:rPr>
              <a:t>Sculpture Végétale  D’un Paon </a:t>
            </a:r>
          </a:p>
        </p:txBody>
      </p:sp>
    </p:spTree>
    <p:extLst>
      <p:ext uri="{BB962C8B-B14F-4D97-AF65-F5344CB8AC3E}">
        <p14:creationId xmlns:p14="http://schemas.microsoft.com/office/powerpoint/2010/main" val="19235498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arbre, extérieur, roche, enceinte&#10;&#10;Description générée automatiquement">
            <a:extLst>
              <a:ext uri="{FF2B5EF4-FFF2-40B4-BE49-F238E27FC236}">
                <a16:creationId xmlns:a16="http://schemas.microsoft.com/office/drawing/2014/main" id="{522FC681-4EE6-82B5-8F95-E36DA9A3F715}"/>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65423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9C2337F7-5905-213E-BC38-BD1A9E9168D6}"/>
              </a:ext>
            </a:extLst>
          </p:cNvPr>
          <p:cNvSpPr txBox="1"/>
          <p:nvPr/>
        </p:nvSpPr>
        <p:spPr>
          <a:xfrm>
            <a:off x="2467155" y="83022"/>
            <a:ext cx="11683131" cy="461665"/>
          </a:xfrm>
          <a:prstGeom prst="rect">
            <a:avLst/>
          </a:prstGeom>
          <a:noFill/>
        </p:spPr>
        <p:txBody>
          <a:bodyPr wrap="square" rtlCol="0">
            <a:spAutoFit/>
          </a:bodyPr>
          <a:lstStyle/>
          <a:p>
            <a:r>
              <a:rPr lang="fr-FR" sz="2400" b="1" dirty="0">
                <a:solidFill>
                  <a:schemeClr val="bg1"/>
                </a:solidFill>
              </a:rPr>
              <a:t>Sculptures représentant des Esquimaux et  un Renne</a:t>
            </a:r>
          </a:p>
        </p:txBody>
      </p:sp>
    </p:spTree>
    <p:extLst>
      <p:ext uri="{BB962C8B-B14F-4D97-AF65-F5344CB8AC3E}">
        <p14:creationId xmlns:p14="http://schemas.microsoft.com/office/powerpoint/2010/main" val="38189301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champ, extérieur, vert&#10;&#10;Description générée automatiquement">
            <a:extLst>
              <a:ext uri="{FF2B5EF4-FFF2-40B4-BE49-F238E27FC236}">
                <a16:creationId xmlns:a16="http://schemas.microsoft.com/office/drawing/2014/main" id="{AB256476-4405-0408-3533-5DBF07D55E6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2608" y="256032"/>
            <a:ext cx="8065008" cy="6309360"/>
          </a:xfrm>
          <a:prstGeom prst="rect">
            <a:avLst/>
          </a:prstGeom>
          <a:ln w="28575">
            <a:solidFill>
              <a:schemeClr val="bg1"/>
            </a:solidFill>
          </a:ln>
        </p:spPr>
      </p:pic>
      <p:sp>
        <p:nvSpPr>
          <p:cNvPr id="4" name="ZoneTexte 3">
            <a:extLst>
              <a:ext uri="{FF2B5EF4-FFF2-40B4-BE49-F238E27FC236}">
                <a16:creationId xmlns:a16="http://schemas.microsoft.com/office/drawing/2014/main" id="{B6CA3608-155A-CFFB-4045-0047584C8FC0}"/>
              </a:ext>
            </a:extLst>
          </p:cNvPr>
          <p:cNvSpPr txBox="1"/>
          <p:nvPr/>
        </p:nvSpPr>
        <p:spPr>
          <a:xfrm>
            <a:off x="8357616" y="4433977"/>
            <a:ext cx="3834384" cy="830997"/>
          </a:xfrm>
          <a:prstGeom prst="rect">
            <a:avLst/>
          </a:prstGeom>
          <a:noFill/>
        </p:spPr>
        <p:txBody>
          <a:bodyPr wrap="square" rtlCol="0">
            <a:spAutoFit/>
          </a:bodyPr>
          <a:lstStyle/>
          <a:p>
            <a:r>
              <a:rPr lang="fr-FR" sz="2400" b="1" dirty="0">
                <a:solidFill>
                  <a:schemeClr val="bg1"/>
                </a:solidFill>
              </a:rPr>
              <a:t>Sculpture Végétale Représentant Un Mouton</a:t>
            </a:r>
          </a:p>
        </p:txBody>
      </p:sp>
    </p:spTree>
    <p:extLst>
      <p:ext uri="{BB962C8B-B14F-4D97-AF65-F5344CB8AC3E}">
        <p14:creationId xmlns:p14="http://schemas.microsoft.com/office/powerpoint/2010/main" val="23176091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plante, jardin&#10;&#10;Description générée automatiquement">
            <a:extLst>
              <a:ext uri="{FF2B5EF4-FFF2-40B4-BE49-F238E27FC236}">
                <a16:creationId xmlns:a16="http://schemas.microsoft.com/office/drawing/2014/main" id="{AC3CDE1A-3DC2-41AC-FC8E-75F1024A366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8913" y="365760"/>
            <a:ext cx="8538400" cy="6309360"/>
          </a:xfrm>
          <a:prstGeom prst="rect">
            <a:avLst/>
          </a:prstGeom>
          <a:ln w="28575">
            <a:solidFill>
              <a:schemeClr val="bg1"/>
            </a:solidFill>
          </a:ln>
        </p:spPr>
      </p:pic>
      <p:sp>
        <p:nvSpPr>
          <p:cNvPr id="4" name="ZoneTexte 3">
            <a:extLst>
              <a:ext uri="{FF2B5EF4-FFF2-40B4-BE49-F238E27FC236}">
                <a16:creationId xmlns:a16="http://schemas.microsoft.com/office/drawing/2014/main" id="{3E405E29-A6EE-49D9-EC8F-59B9868CB9EE}"/>
              </a:ext>
            </a:extLst>
          </p:cNvPr>
          <p:cNvSpPr txBox="1"/>
          <p:nvPr/>
        </p:nvSpPr>
        <p:spPr>
          <a:xfrm>
            <a:off x="9178506" y="3812875"/>
            <a:ext cx="2574581" cy="1200329"/>
          </a:xfrm>
          <a:prstGeom prst="rect">
            <a:avLst/>
          </a:prstGeom>
          <a:noFill/>
        </p:spPr>
        <p:txBody>
          <a:bodyPr wrap="square" rtlCol="0">
            <a:spAutoFit/>
          </a:bodyPr>
          <a:lstStyle/>
          <a:p>
            <a:r>
              <a:rPr lang="fr-FR" sz="2400" b="1" dirty="0">
                <a:solidFill>
                  <a:schemeClr val="bg1"/>
                </a:solidFill>
              </a:rPr>
              <a:t>Un Mammouth Plus Vrai que Nature </a:t>
            </a:r>
          </a:p>
        </p:txBody>
      </p:sp>
    </p:spTree>
    <p:extLst>
      <p:ext uri="{BB962C8B-B14F-4D97-AF65-F5344CB8AC3E}">
        <p14:creationId xmlns:p14="http://schemas.microsoft.com/office/powerpoint/2010/main" val="40902362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arbre, jardin, mouton, herbe&#10;&#10;Description générée automatiquement">
            <a:extLst>
              <a:ext uri="{FF2B5EF4-FFF2-40B4-BE49-F238E27FC236}">
                <a16:creationId xmlns:a16="http://schemas.microsoft.com/office/drawing/2014/main" id="{DEBDA4E8-91A0-5F49-86F0-435AEC39EC4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9583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93ECBAE6-1EA5-8A6A-3F07-3E2DBCF51EE9}"/>
              </a:ext>
            </a:extLst>
          </p:cNvPr>
          <p:cNvSpPr txBox="1"/>
          <p:nvPr/>
        </p:nvSpPr>
        <p:spPr>
          <a:xfrm>
            <a:off x="3933301" y="83022"/>
            <a:ext cx="7114032" cy="461665"/>
          </a:xfrm>
          <a:prstGeom prst="rect">
            <a:avLst/>
          </a:prstGeom>
          <a:noFill/>
        </p:spPr>
        <p:txBody>
          <a:bodyPr wrap="square" rtlCol="0">
            <a:spAutoFit/>
          </a:bodyPr>
          <a:lstStyle/>
          <a:p>
            <a:r>
              <a:rPr lang="fr-FR" sz="2400" b="1" dirty="0">
                <a:solidFill>
                  <a:schemeClr val="bg1"/>
                </a:solidFill>
              </a:rPr>
              <a:t>Sculptures Végétales de Brebis </a:t>
            </a:r>
          </a:p>
        </p:txBody>
      </p:sp>
    </p:spTree>
    <p:extLst>
      <p:ext uri="{BB962C8B-B14F-4D97-AF65-F5344CB8AC3E}">
        <p14:creationId xmlns:p14="http://schemas.microsoft.com/office/powerpoint/2010/main" val="34198945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extérieur, jardin, plante&#10;&#10;Description générée automatiquement">
            <a:extLst>
              <a:ext uri="{FF2B5EF4-FFF2-40B4-BE49-F238E27FC236}">
                <a16:creationId xmlns:a16="http://schemas.microsoft.com/office/drawing/2014/main" id="{CAC77FE4-DB05-00AA-F7ED-8846C1B4240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6495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1566CC78-CD25-06E6-4A22-83C954D18CF4}"/>
              </a:ext>
            </a:extLst>
          </p:cNvPr>
          <p:cNvSpPr txBox="1"/>
          <p:nvPr/>
        </p:nvSpPr>
        <p:spPr>
          <a:xfrm>
            <a:off x="4116896" y="166032"/>
            <a:ext cx="8394192" cy="461665"/>
          </a:xfrm>
          <a:prstGeom prst="rect">
            <a:avLst/>
          </a:prstGeom>
          <a:noFill/>
        </p:spPr>
        <p:txBody>
          <a:bodyPr wrap="square" rtlCol="0">
            <a:spAutoFit/>
          </a:bodyPr>
          <a:lstStyle/>
          <a:p>
            <a:r>
              <a:rPr lang="fr-FR" sz="2400" b="1" dirty="0">
                <a:solidFill>
                  <a:schemeClr val="bg1"/>
                </a:solidFill>
              </a:rPr>
              <a:t>Sculptures Végétales D’Un train </a:t>
            </a:r>
          </a:p>
        </p:txBody>
      </p:sp>
    </p:spTree>
    <p:extLst>
      <p:ext uri="{BB962C8B-B14F-4D97-AF65-F5344CB8AC3E}">
        <p14:creationId xmlns:p14="http://schemas.microsoft.com/office/powerpoint/2010/main" val="27738968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jardin, vert, extérieur&#10;&#10;Description générée automatiquement">
            <a:extLst>
              <a:ext uri="{FF2B5EF4-FFF2-40B4-BE49-F238E27FC236}">
                <a16:creationId xmlns:a16="http://schemas.microsoft.com/office/drawing/2014/main" id="{FF84F6D4-5305-51DB-9730-59E28ECBCC8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6032" y="310896"/>
            <a:ext cx="9363456" cy="6345936"/>
          </a:xfrm>
          <a:prstGeom prst="rect">
            <a:avLst/>
          </a:prstGeom>
          <a:ln w="28575">
            <a:solidFill>
              <a:schemeClr val="bg1"/>
            </a:solidFill>
          </a:ln>
        </p:spPr>
      </p:pic>
      <p:sp>
        <p:nvSpPr>
          <p:cNvPr id="4" name="ZoneTexte 3">
            <a:extLst>
              <a:ext uri="{FF2B5EF4-FFF2-40B4-BE49-F238E27FC236}">
                <a16:creationId xmlns:a16="http://schemas.microsoft.com/office/drawing/2014/main" id="{E92B1FE4-8744-4EE8-E98C-5C31B31EE445}"/>
              </a:ext>
            </a:extLst>
          </p:cNvPr>
          <p:cNvSpPr txBox="1"/>
          <p:nvPr/>
        </p:nvSpPr>
        <p:spPr>
          <a:xfrm>
            <a:off x="10137073" y="4025949"/>
            <a:ext cx="2572512" cy="1200329"/>
          </a:xfrm>
          <a:prstGeom prst="rect">
            <a:avLst/>
          </a:prstGeom>
          <a:noFill/>
        </p:spPr>
        <p:txBody>
          <a:bodyPr wrap="square" rtlCol="0">
            <a:spAutoFit/>
          </a:bodyPr>
          <a:lstStyle/>
          <a:p>
            <a:r>
              <a:rPr lang="fr-FR" sz="2400" b="1" dirty="0">
                <a:solidFill>
                  <a:schemeClr val="bg1"/>
                </a:solidFill>
              </a:rPr>
              <a:t>Sculptures Végétales  Eléphants </a:t>
            </a:r>
          </a:p>
        </p:txBody>
      </p:sp>
    </p:spTree>
    <p:extLst>
      <p:ext uri="{BB962C8B-B14F-4D97-AF65-F5344CB8AC3E}">
        <p14:creationId xmlns:p14="http://schemas.microsoft.com/office/powerpoint/2010/main" val="33117066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texte, herbe, fermer, peint&#10;&#10;Description générée automatiquement">
            <a:extLst>
              <a:ext uri="{FF2B5EF4-FFF2-40B4-BE49-F238E27FC236}">
                <a16:creationId xmlns:a16="http://schemas.microsoft.com/office/drawing/2014/main" id="{366AFD8E-FF64-8A67-521E-0670CE00CEB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63394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38435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arbre, herbe, extérieur, plante&#10;&#10;Description générée automatiquement">
            <a:extLst>
              <a:ext uri="{FF2B5EF4-FFF2-40B4-BE49-F238E27FC236}">
                <a16:creationId xmlns:a16="http://schemas.microsoft.com/office/drawing/2014/main" id="{A98F75F9-963F-2FFB-FC12-243C9BF71C9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F623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36628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texte, herbe, jardin, vert&#10;&#10;Description générée automatiquement">
            <a:extLst>
              <a:ext uri="{FF2B5EF4-FFF2-40B4-BE49-F238E27FC236}">
                <a16:creationId xmlns:a16="http://schemas.microsoft.com/office/drawing/2014/main" id="{CE64E041-29F5-304A-AD72-13A0B8391A4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A57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9218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E90EB45-EEE9-4563-8179-65EF62AE0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plante, herbe, extérieur, jardin&#10;&#10;Description générée automatiquement">
            <a:extLst>
              <a:ext uri="{FF2B5EF4-FFF2-40B4-BE49-F238E27FC236}">
                <a16:creationId xmlns:a16="http://schemas.microsoft.com/office/drawing/2014/main" id="{0E40F5A2-C42B-0B8A-3B20-1EE154C407A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176433" y="1642777"/>
            <a:ext cx="5372100" cy="3572446"/>
          </a:xfrm>
          <a:prstGeom prst="rect">
            <a:avLst/>
          </a:prstGeom>
        </p:spPr>
      </p:pic>
      <p:sp>
        <p:nvSpPr>
          <p:cNvPr id="12" name="Rectangle 11">
            <a:extLst>
              <a:ext uri="{FF2B5EF4-FFF2-40B4-BE49-F238E27FC236}">
                <a16:creationId xmlns:a16="http://schemas.microsoft.com/office/drawing/2014/main" id="{23D0EF74-AD1E-4FD9-914D-8EC9058EB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arbre, plante, jardin, extérieur&#10;&#10;Description générée automatiquement">
            <a:extLst>
              <a:ext uri="{FF2B5EF4-FFF2-40B4-BE49-F238E27FC236}">
                <a16:creationId xmlns:a16="http://schemas.microsoft.com/office/drawing/2014/main" id="{319E1371-486C-40E5-C8BB-875A40CEAB2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77012" y="480060"/>
            <a:ext cx="4808220" cy="5884164"/>
          </a:xfrm>
          <a:prstGeom prst="rect">
            <a:avLst/>
          </a:prstGeom>
        </p:spPr>
      </p:pic>
    </p:spTree>
    <p:extLst>
      <p:ext uri="{BB962C8B-B14F-4D97-AF65-F5344CB8AC3E}">
        <p14:creationId xmlns:p14="http://schemas.microsoft.com/office/powerpoint/2010/main" val="30236253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colonnade&#10;&#10;Description générée automatiquement">
            <a:extLst>
              <a:ext uri="{FF2B5EF4-FFF2-40B4-BE49-F238E27FC236}">
                <a16:creationId xmlns:a16="http://schemas.microsoft.com/office/drawing/2014/main" id="{08EBE7AA-0B75-4CD7-31AA-4B49685B5C5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C546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67897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plante, herbe, jardin&#10;&#10;Description générée automatiquement">
            <a:extLst>
              <a:ext uri="{FF2B5EF4-FFF2-40B4-BE49-F238E27FC236}">
                <a16:creationId xmlns:a16="http://schemas.microsoft.com/office/drawing/2014/main" id="{597E6FDB-6FF9-00BD-F8C7-CA958427D16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2693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35463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herbe, extérieur, arbre, champ&#10;&#10;Description générée automatiquement">
            <a:extLst>
              <a:ext uri="{FF2B5EF4-FFF2-40B4-BE49-F238E27FC236}">
                <a16:creationId xmlns:a16="http://schemas.microsoft.com/office/drawing/2014/main" id="{180C3754-9D21-B493-6339-83BA9395D12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55131">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734061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99D2C73-08B0-4F6B-A8E9-4651E6BDBE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68DB88C-7EF2-487C-85D1-848F61F13E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herbe, jardin, extérieur, ciel&#10;&#10;Description générée automatiquement">
            <a:extLst>
              <a:ext uri="{FF2B5EF4-FFF2-40B4-BE49-F238E27FC236}">
                <a16:creationId xmlns:a16="http://schemas.microsoft.com/office/drawing/2014/main" id="{00E5A7BC-119A-77E0-72E7-F9D9E806623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69343" y="534838"/>
            <a:ext cx="5446224" cy="5814203"/>
          </a:xfrm>
          <a:prstGeom prst="rect">
            <a:avLst/>
          </a:prstGeom>
          <a:ln w="50800">
            <a:solidFill>
              <a:schemeClr val="bg1"/>
            </a:solidFill>
          </a:ln>
        </p:spPr>
      </p:pic>
      <p:pic>
        <p:nvPicPr>
          <p:cNvPr id="5" name="Image 4" descr="Une image contenant texte, herbe, vert, très coloré&#10;&#10;Description générée automatiquement">
            <a:extLst>
              <a:ext uri="{FF2B5EF4-FFF2-40B4-BE49-F238E27FC236}">
                <a16:creationId xmlns:a16="http://schemas.microsoft.com/office/drawing/2014/main" id="{B8594AA2-2E8F-669D-997F-2FDF5A3B8DE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1"/>
          <a:stretch/>
        </p:blipFill>
        <p:spPr>
          <a:xfrm>
            <a:off x="6207544" y="517584"/>
            <a:ext cx="5438116" cy="5860355"/>
          </a:xfrm>
          <a:prstGeom prst="rect">
            <a:avLst/>
          </a:prstGeom>
          <a:ln w="50800">
            <a:solidFill>
              <a:schemeClr val="bg1"/>
            </a:solidFill>
          </a:ln>
        </p:spPr>
      </p:pic>
    </p:spTree>
    <p:extLst>
      <p:ext uri="{BB962C8B-B14F-4D97-AF65-F5344CB8AC3E}">
        <p14:creationId xmlns:p14="http://schemas.microsoft.com/office/powerpoint/2010/main" val="6333487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plante, jardin&#10;&#10;Description générée automatiquement">
            <a:extLst>
              <a:ext uri="{FF2B5EF4-FFF2-40B4-BE49-F238E27FC236}">
                <a16:creationId xmlns:a16="http://schemas.microsoft.com/office/drawing/2014/main" id="{593B6DC1-6D94-7D66-4C8E-B91F8EF0C3D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3545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51826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herbe, extérieur, jardin, arbre&#10;&#10;Description générée automatiquement">
            <a:extLst>
              <a:ext uri="{FF2B5EF4-FFF2-40B4-BE49-F238E27FC236}">
                <a16:creationId xmlns:a16="http://schemas.microsoft.com/office/drawing/2014/main" id="{EF8F1F5F-A308-CDA6-9C98-68185854DBD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0735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01771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herbe, extérieur, arbre, vert&#10;&#10;Description générée automatiquement">
            <a:extLst>
              <a:ext uri="{FF2B5EF4-FFF2-40B4-BE49-F238E27FC236}">
                <a16:creationId xmlns:a16="http://schemas.microsoft.com/office/drawing/2014/main" id="{CA228B2B-9326-062C-7D6A-4985E3B95EB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34F52">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15100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herbe, arbre, plante, extérieur&#10;&#10;Description générée automatiquement">
            <a:extLst>
              <a:ext uri="{FF2B5EF4-FFF2-40B4-BE49-F238E27FC236}">
                <a16:creationId xmlns:a16="http://schemas.microsoft.com/office/drawing/2014/main" id="{89897530-801A-B580-C740-08DC45FF3A7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4534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61993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texte, herbe, arbre, extérieur&#10;&#10;Description générée automatiquement">
            <a:extLst>
              <a:ext uri="{FF2B5EF4-FFF2-40B4-BE49-F238E27FC236}">
                <a16:creationId xmlns:a16="http://schemas.microsoft.com/office/drawing/2014/main" id="{46B6602D-BC1A-3F90-B097-818C69062B1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25E3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337924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Image 4" descr="Une image contenant colonnade&#10;&#10;Description générée automatiquement">
            <a:extLst>
              <a:ext uri="{FF2B5EF4-FFF2-40B4-BE49-F238E27FC236}">
                <a16:creationId xmlns:a16="http://schemas.microsoft.com/office/drawing/2014/main" id="{594BC503-1788-E3EC-8138-05665F6689D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0" name="Freeform: Shape 9">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C546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130118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wind"/>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163</Words>
  <Application>Microsoft Office PowerPoint</Application>
  <PresentationFormat>Grand écran</PresentationFormat>
  <Paragraphs>16</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8</cp:revision>
  <dcterms:created xsi:type="dcterms:W3CDTF">2022-06-26T11:41:41Z</dcterms:created>
  <dcterms:modified xsi:type="dcterms:W3CDTF">2022-07-31T07:24:06Z</dcterms:modified>
</cp:coreProperties>
</file>