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86" r:id="rId2"/>
    <p:sldId id="270" r:id="rId3"/>
    <p:sldId id="295" r:id="rId4"/>
    <p:sldId id="294" r:id="rId5"/>
    <p:sldId id="293" r:id="rId6"/>
    <p:sldId id="292" r:id="rId7"/>
    <p:sldId id="291" r:id="rId8"/>
    <p:sldId id="289" r:id="rId9"/>
    <p:sldId id="258" r:id="rId10"/>
    <p:sldId id="259" r:id="rId11"/>
    <p:sldId id="260" r:id="rId12"/>
    <p:sldId id="261" r:id="rId13"/>
    <p:sldId id="262" r:id="rId14"/>
    <p:sldId id="263" r:id="rId15"/>
    <p:sldId id="264" r:id="rId16"/>
    <p:sldId id="265" r:id="rId17"/>
    <p:sldId id="266" r:id="rId18"/>
    <p:sldId id="267" r:id="rId19"/>
    <p:sldId id="269" r:id="rId20"/>
    <p:sldId id="300" r:id="rId21"/>
    <p:sldId id="271" r:id="rId22"/>
    <p:sldId id="272" r:id="rId23"/>
    <p:sldId id="273" r:id="rId24"/>
    <p:sldId id="274" r:id="rId25"/>
    <p:sldId id="275" r:id="rId26"/>
    <p:sldId id="276" r:id="rId27"/>
    <p:sldId id="296" r:id="rId28"/>
    <p:sldId id="297" r:id="rId29"/>
    <p:sldId id="298" r:id="rId30"/>
    <p:sldId id="299"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xfA0L556bTOhryg2vLSIvg==" hashData="MsNT6Yto3ay6fWVOINLUqs0ceoxygEUo82dOqTaUPDrbd+O3UKGmbZVT0bWlYP0TWOhxZT5QjbYBktR3WtBII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28" autoAdjust="0"/>
    <p:restoredTop sz="94660"/>
  </p:normalViewPr>
  <p:slideViewPr>
    <p:cSldViewPr snapToGrid="0">
      <p:cViewPr varScale="1">
        <p:scale>
          <a:sx n="68" d="100"/>
          <a:sy n="68" d="100"/>
        </p:scale>
        <p:origin x="318"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54218A3-DE8C-4321-8D55-E8AE6EA476BD}" type="datetimeFigureOut">
              <a:rPr lang="fr-FR" smtClean="0"/>
              <a:t>01/08/2022</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1849F1E-CBE6-491A-95DF-DA104879B015}" type="slidenum">
              <a:rPr lang="fr-FR" smtClean="0"/>
              <a:t>‹N°›</a:t>
            </a:fld>
            <a:endParaRPr lang="fr-FR"/>
          </a:p>
        </p:txBody>
      </p:sp>
    </p:spTree>
    <p:extLst>
      <p:ext uri="{BB962C8B-B14F-4D97-AF65-F5344CB8AC3E}">
        <p14:creationId xmlns:p14="http://schemas.microsoft.com/office/powerpoint/2010/main" val="12137598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198A89A-465A-43D8-B108-6B055E2F8C70}"/>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DB59846A-43F1-ABF9-BBC4-79858D3AD15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5BC22C2F-239A-0ED5-6B57-6E4F87B78E95}"/>
              </a:ext>
            </a:extLst>
          </p:cNvPr>
          <p:cNvSpPr>
            <a:spLocks noGrp="1"/>
          </p:cNvSpPr>
          <p:nvPr>
            <p:ph type="dt" sz="half" idx="10"/>
          </p:nvPr>
        </p:nvSpPr>
        <p:spPr/>
        <p:txBody>
          <a:bodyPr/>
          <a:lstStyle/>
          <a:p>
            <a:fld id="{BBA52563-0688-40DC-8DA8-9B0340ADD84D}" type="datetime1">
              <a:rPr lang="fr-FR" smtClean="0"/>
              <a:t>01/08/2022</a:t>
            </a:fld>
            <a:endParaRPr lang="fr-FR"/>
          </a:p>
        </p:txBody>
      </p:sp>
      <p:sp>
        <p:nvSpPr>
          <p:cNvPr id="5" name="Espace réservé du pied de page 4">
            <a:extLst>
              <a:ext uri="{FF2B5EF4-FFF2-40B4-BE49-F238E27FC236}">
                <a16:creationId xmlns:a16="http://schemas.microsoft.com/office/drawing/2014/main" id="{5649AB68-9D9E-90D1-66E0-3F87365D0266}"/>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235A5618-B557-A417-C98C-05422458B547}"/>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4173724751"/>
      </p:ext>
    </p:extLst>
  </p:cSld>
  <p:clrMapOvr>
    <a:masterClrMapping/>
  </p:clrMapOvr>
  <mc:AlternateContent xmlns:mc="http://schemas.openxmlformats.org/markup-compatibility/2006">
    <mc:Choice xmlns:p14="http://schemas.microsoft.com/office/powerpoint/2010/main" Requires="p14">
      <p:transition spd="slow" p14:dur="5000" advClick="0" advTm="16000">
        <p14:shred/>
      </p:transition>
    </mc:Choice>
    <mc:Fallback>
      <p:transition spd="slow" advClick="0" advTm="16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11239B3-D3DF-C9E6-DF22-74ADFD2102F8}"/>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623D0D8F-81BD-1144-E87C-410175954608}"/>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EA056DD-9666-C8CC-2D0B-4A68E109709B}"/>
              </a:ext>
            </a:extLst>
          </p:cNvPr>
          <p:cNvSpPr>
            <a:spLocks noGrp="1"/>
          </p:cNvSpPr>
          <p:nvPr>
            <p:ph type="dt" sz="half" idx="10"/>
          </p:nvPr>
        </p:nvSpPr>
        <p:spPr/>
        <p:txBody>
          <a:bodyPr/>
          <a:lstStyle/>
          <a:p>
            <a:fld id="{C5FE7384-9359-4077-9B7B-ED09317E97E1}" type="datetime1">
              <a:rPr lang="fr-FR" smtClean="0"/>
              <a:t>01/08/2022</a:t>
            </a:fld>
            <a:endParaRPr lang="fr-FR"/>
          </a:p>
        </p:txBody>
      </p:sp>
      <p:sp>
        <p:nvSpPr>
          <p:cNvPr id="5" name="Espace réservé du pied de page 4">
            <a:extLst>
              <a:ext uri="{FF2B5EF4-FFF2-40B4-BE49-F238E27FC236}">
                <a16:creationId xmlns:a16="http://schemas.microsoft.com/office/drawing/2014/main" id="{8C49DE45-8584-BAAB-3CDF-98129FE0DBA0}"/>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6997BF75-E57F-3A18-7487-4EC792775E20}"/>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1621810343"/>
      </p:ext>
    </p:extLst>
  </p:cSld>
  <p:clrMapOvr>
    <a:masterClrMapping/>
  </p:clrMapOvr>
  <mc:AlternateContent xmlns:mc="http://schemas.openxmlformats.org/markup-compatibility/2006">
    <mc:Choice xmlns:p14="http://schemas.microsoft.com/office/powerpoint/2010/main" Requires="p14">
      <p:transition spd="slow" p14:dur="5000" advClick="0" advTm="16000">
        <p14:shred/>
      </p:transition>
    </mc:Choice>
    <mc:Fallback>
      <p:transition spd="slow" advClick="0" advTm="16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48723C7-7BE2-E305-D0A0-DF044CBA4D53}"/>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1556AFBB-67D8-EA9B-5329-FC82F8F8B45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02617770-B53A-DED0-3EE5-0D74C9279612}"/>
              </a:ext>
            </a:extLst>
          </p:cNvPr>
          <p:cNvSpPr>
            <a:spLocks noGrp="1"/>
          </p:cNvSpPr>
          <p:nvPr>
            <p:ph type="dt" sz="half" idx="10"/>
          </p:nvPr>
        </p:nvSpPr>
        <p:spPr/>
        <p:txBody>
          <a:bodyPr/>
          <a:lstStyle/>
          <a:p>
            <a:fld id="{2C3ED03D-9F58-4FCB-9414-C109492EDBFB}" type="datetime1">
              <a:rPr lang="fr-FR" smtClean="0"/>
              <a:t>01/08/2022</a:t>
            </a:fld>
            <a:endParaRPr lang="fr-FR"/>
          </a:p>
        </p:txBody>
      </p:sp>
      <p:sp>
        <p:nvSpPr>
          <p:cNvPr id="5" name="Espace réservé du pied de page 4">
            <a:extLst>
              <a:ext uri="{FF2B5EF4-FFF2-40B4-BE49-F238E27FC236}">
                <a16:creationId xmlns:a16="http://schemas.microsoft.com/office/drawing/2014/main" id="{CB315304-5E2C-793A-AF33-60053A66E15E}"/>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BB5651B5-0E8A-3C79-5770-4F3C88D981E1}"/>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1746081183"/>
      </p:ext>
    </p:extLst>
  </p:cSld>
  <p:clrMapOvr>
    <a:masterClrMapping/>
  </p:clrMapOvr>
  <mc:AlternateContent xmlns:mc="http://schemas.openxmlformats.org/markup-compatibility/2006">
    <mc:Choice xmlns:p14="http://schemas.microsoft.com/office/powerpoint/2010/main" Requires="p14">
      <p:transition spd="slow" p14:dur="5000" advClick="0" advTm="16000">
        <p14:shred/>
      </p:transition>
    </mc:Choice>
    <mc:Fallback>
      <p:transition spd="slow" advClick="0" advTm="16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B34F724-3485-85FD-FBD9-0FE87613EAB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8D07C7A2-0C6E-FFB6-454D-81491BCEB17B}"/>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32C3B69E-AA7C-E19B-7B09-D7140C715C6E}"/>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2F6A851A-54B0-F476-C6D4-6CE06DFB01CF}"/>
              </a:ext>
            </a:extLst>
          </p:cNvPr>
          <p:cNvSpPr>
            <a:spLocks noGrp="1"/>
          </p:cNvSpPr>
          <p:nvPr>
            <p:ph type="dt" sz="half" idx="10"/>
          </p:nvPr>
        </p:nvSpPr>
        <p:spPr/>
        <p:txBody>
          <a:bodyPr/>
          <a:lstStyle/>
          <a:p>
            <a:fld id="{3E619262-E2BB-4BFB-93DB-6393C9A94318}" type="datetime1">
              <a:rPr lang="fr-FR" smtClean="0"/>
              <a:t>01/08/2022</a:t>
            </a:fld>
            <a:endParaRPr lang="fr-FR"/>
          </a:p>
        </p:txBody>
      </p:sp>
      <p:sp>
        <p:nvSpPr>
          <p:cNvPr id="6" name="Espace réservé du pied de page 5">
            <a:extLst>
              <a:ext uri="{FF2B5EF4-FFF2-40B4-BE49-F238E27FC236}">
                <a16:creationId xmlns:a16="http://schemas.microsoft.com/office/drawing/2014/main" id="{609130E8-B4CC-A631-AA4B-63C1D15B6D01}"/>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24182533-A686-759C-9289-2C697E3190AD}"/>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1918469783"/>
      </p:ext>
    </p:extLst>
  </p:cSld>
  <p:clrMapOvr>
    <a:masterClrMapping/>
  </p:clrMapOvr>
  <mc:AlternateContent xmlns:mc="http://schemas.openxmlformats.org/markup-compatibility/2006">
    <mc:Choice xmlns:p14="http://schemas.microsoft.com/office/powerpoint/2010/main" Requires="p14">
      <p:transition spd="slow" p14:dur="5000" advClick="0" advTm="16000">
        <p14:shred/>
      </p:transition>
    </mc:Choice>
    <mc:Fallback>
      <p:transition spd="slow" advClick="0" advTm="16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0075160-B8DF-F077-E8C6-BC79C92E3D81}"/>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19187224-F37E-D25F-62C6-9249B1B29EE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00FF967C-5D1B-6BB1-8BB6-A6602E861357}"/>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5E257F72-897A-4ACA-9B80-C40A3A2CF41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46A40359-9645-2576-0C29-F19ACF443A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AED33D0C-A819-B455-4318-E441D04B563E}"/>
              </a:ext>
            </a:extLst>
          </p:cNvPr>
          <p:cNvSpPr>
            <a:spLocks noGrp="1"/>
          </p:cNvSpPr>
          <p:nvPr>
            <p:ph type="dt" sz="half" idx="10"/>
          </p:nvPr>
        </p:nvSpPr>
        <p:spPr/>
        <p:txBody>
          <a:bodyPr/>
          <a:lstStyle/>
          <a:p>
            <a:fld id="{E2D0E083-CE93-417B-9079-F186A72BC0E0}" type="datetime1">
              <a:rPr lang="fr-FR" smtClean="0"/>
              <a:t>01/08/2022</a:t>
            </a:fld>
            <a:endParaRPr lang="fr-FR"/>
          </a:p>
        </p:txBody>
      </p:sp>
      <p:sp>
        <p:nvSpPr>
          <p:cNvPr id="8" name="Espace réservé du pied de page 7">
            <a:extLst>
              <a:ext uri="{FF2B5EF4-FFF2-40B4-BE49-F238E27FC236}">
                <a16:creationId xmlns:a16="http://schemas.microsoft.com/office/drawing/2014/main" id="{15785383-94C1-B6F8-63B0-18E11A9E9E88}"/>
              </a:ext>
            </a:extLst>
          </p:cNvPr>
          <p:cNvSpPr>
            <a:spLocks noGrp="1"/>
          </p:cNvSpPr>
          <p:nvPr>
            <p:ph type="ftr" sz="quarter" idx="11"/>
          </p:nvPr>
        </p:nvSpPr>
        <p:spPr/>
        <p:txBody>
          <a:bodyPr/>
          <a:lstStyle/>
          <a:p>
            <a:r>
              <a:rPr lang="fr-FR"/>
              <a:t>Lorient 2022</a:t>
            </a:r>
          </a:p>
        </p:txBody>
      </p:sp>
      <p:sp>
        <p:nvSpPr>
          <p:cNvPr id="9" name="Espace réservé du numéro de diapositive 8">
            <a:extLst>
              <a:ext uri="{FF2B5EF4-FFF2-40B4-BE49-F238E27FC236}">
                <a16:creationId xmlns:a16="http://schemas.microsoft.com/office/drawing/2014/main" id="{8954236D-10A7-4555-F261-6B3124B874E3}"/>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2178246398"/>
      </p:ext>
    </p:extLst>
  </p:cSld>
  <p:clrMapOvr>
    <a:masterClrMapping/>
  </p:clrMapOvr>
  <mc:AlternateContent xmlns:mc="http://schemas.openxmlformats.org/markup-compatibility/2006">
    <mc:Choice xmlns:p14="http://schemas.microsoft.com/office/powerpoint/2010/main" Requires="p14">
      <p:transition spd="slow" p14:dur="5000" advClick="0" advTm="16000">
        <p14:shred/>
      </p:transition>
    </mc:Choice>
    <mc:Fallback>
      <p:transition spd="slow" advClick="0" advTm="16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79DA7C1-2298-30C6-6151-48A9A3B55B17}"/>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6AF0335E-EAAD-B6A9-9E1F-71859A7278F4}"/>
              </a:ext>
            </a:extLst>
          </p:cNvPr>
          <p:cNvSpPr>
            <a:spLocks noGrp="1"/>
          </p:cNvSpPr>
          <p:nvPr>
            <p:ph type="dt" sz="half" idx="10"/>
          </p:nvPr>
        </p:nvSpPr>
        <p:spPr/>
        <p:txBody>
          <a:bodyPr/>
          <a:lstStyle/>
          <a:p>
            <a:fld id="{C0CE8D76-05A2-401E-B8DB-0F9ACF0743C6}" type="datetime1">
              <a:rPr lang="fr-FR" smtClean="0"/>
              <a:t>01/08/2022</a:t>
            </a:fld>
            <a:endParaRPr lang="fr-FR"/>
          </a:p>
        </p:txBody>
      </p:sp>
      <p:sp>
        <p:nvSpPr>
          <p:cNvPr id="4" name="Espace réservé du pied de page 3">
            <a:extLst>
              <a:ext uri="{FF2B5EF4-FFF2-40B4-BE49-F238E27FC236}">
                <a16:creationId xmlns:a16="http://schemas.microsoft.com/office/drawing/2014/main" id="{88F52021-5D8A-B2B0-93CA-6DD6D44DC751}"/>
              </a:ext>
            </a:extLst>
          </p:cNvPr>
          <p:cNvSpPr>
            <a:spLocks noGrp="1"/>
          </p:cNvSpPr>
          <p:nvPr>
            <p:ph type="ftr" sz="quarter" idx="11"/>
          </p:nvPr>
        </p:nvSpPr>
        <p:spPr/>
        <p:txBody>
          <a:bodyPr/>
          <a:lstStyle/>
          <a:p>
            <a:r>
              <a:rPr lang="fr-FR"/>
              <a:t>Lorient 2022</a:t>
            </a:r>
          </a:p>
        </p:txBody>
      </p:sp>
      <p:sp>
        <p:nvSpPr>
          <p:cNvPr id="5" name="Espace réservé du numéro de diapositive 4">
            <a:extLst>
              <a:ext uri="{FF2B5EF4-FFF2-40B4-BE49-F238E27FC236}">
                <a16:creationId xmlns:a16="http://schemas.microsoft.com/office/drawing/2014/main" id="{81FBEE93-DB59-B431-BD07-A0AB442CDDFB}"/>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803398515"/>
      </p:ext>
    </p:extLst>
  </p:cSld>
  <p:clrMapOvr>
    <a:masterClrMapping/>
  </p:clrMapOvr>
  <mc:AlternateContent xmlns:mc="http://schemas.openxmlformats.org/markup-compatibility/2006">
    <mc:Choice xmlns:p14="http://schemas.microsoft.com/office/powerpoint/2010/main" Requires="p14">
      <p:transition spd="slow" p14:dur="5000" advClick="0" advTm="16000">
        <p14:shred/>
      </p:transition>
    </mc:Choice>
    <mc:Fallback>
      <p:transition spd="slow" advClick="0" advTm="16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9E7691EE-FD06-FD40-87A3-10A048A0D769}"/>
              </a:ext>
            </a:extLst>
          </p:cNvPr>
          <p:cNvSpPr>
            <a:spLocks noGrp="1"/>
          </p:cNvSpPr>
          <p:nvPr>
            <p:ph type="dt" sz="half" idx="10"/>
          </p:nvPr>
        </p:nvSpPr>
        <p:spPr/>
        <p:txBody>
          <a:bodyPr/>
          <a:lstStyle/>
          <a:p>
            <a:fld id="{048AEDC0-27ED-460A-8B88-51952A4C4E1D}" type="datetime1">
              <a:rPr lang="fr-FR" smtClean="0"/>
              <a:t>01/08/2022</a:t>
            </a:fld>
            <a:endParaRPr lang="fr-FR"/>
          </a:p>
        </p:txBody>
      </p:sp>
      <p:sp>
        <p:nvSpPr>
          <p:cNvPr id="3" name="Espace réservé du pied de page 2">
            <a:extLst>
              <a:ext uri="{FF2B5EF4-FFF2-40B4-BE49-F238E27FC236}">
                <a16:creationId xmlns:a16="http://schemas.microsoft.com/office/drawing/2014/main" id="{1DDE87F8-E280-4368-1A64-7C893A5138ED}"/>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CD980384-2F9A-2E14-E2D6-B9C7D521A936}"/>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3351835798"/>
      </p:ext>
    </p:extLst>
  </p:cSld>
  <p:clrMapOvr>
    <a:masterClrMapping/>
  </p:clrMapOvr>
  <mc:AlternateContent xmlns:mc="http://schemas.openxmlformats.org/markup-compatibility/2006">
    <mc:Choice xmlns:p14="http://schemas.microsoft.com/office/powerpoint/2010/main" Requires="p14">
      <p:transition spd="slow" p14:dur="5000" advClick="0" advTm="16000">
        <p14:shred/>
      </p:transition>
    </mc:Choice>
    <mc:Fallback>
      <p:transition spd="slow" advClick="0" advTm="16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BD195F2-6366-53ED-AFEF-6B43099AE8D3}"/>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C5D6CE59-5B8C-9D42-35B0-196EC72772C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0E698B77-F749-31D3-7F6A-5DC3414EF95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95BE48C3-42D0-AFB0-0F4E-7097F66A677E}"/>
              </a:ext>
            </a:extLst>
          </p:cNvPr>
          <p:cNvSpPr>
            <a:spLocks noGrp="1"/>
          </p:cNvSpPr>
          <p:nvPr>
            <p:ph type="dt" sz="half" idx="10"/>
          </p:nvPr>
        </p:nvSpPr>
        <p:spPr/>
        <p:txBody>
          <a:bodyPr/>
          <a:lstStyle/>
          <a:p>
            <a:fld id="{F0205476-2662-4A47-A138-FB341E106727}" type="datetime1">
              <a:rPr lang="fr-FR" smtClean="0"/>
              <a:t>01/08/2022</a:t>
            </a:fld>
            <a:endParaRPr lang="fr-FR"/>
          </a:p>
        </p:txBody>
      </p:sp>
      <p:sp>
        <p:nvSpPr>
          <p:cNvPr id="6" name="Espace réservé du pied de page 5">
            <a:extLst>
              <a:ext uri="{FF2B5EF4-FFF2-40B4-BE49-F238E27FC236}">
                <a16:creationId xmlns:a16="http://schemas.microsoft.com/office/drawing/2014/main" id="{670B1FDF-1E38-8015-9056-0B8AD9D57470}"/>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06096BDB-BA4E-8147-D6FD-D4602B9202AD}"/>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3514764915"/>
      </p:ext>
    </p:extLst>
  </p:cSld>
  <p:clrMapOvr>
    <a:masterClrMapping/>
  </p:clrMapOvr>
  <mc:AlternateContent xmlns:mc="http://schemas.openxmlformats.org/markup-compatibility/2006">
    <mc:Choice xmlns:p14="http://schemas.microsoft.com/office/powerpoint/2010/main" Requires="p14">
      <p:transition spd="slow" p14:dur="5000" advClick="0" advTm="16000">
        <p14:shred/>
      </p:transition>
    </mc:Choice>
    <mc:Fallback>
      <p:transition spd="slow" advClick="0" advTm="16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B6153BC-E7E3-004A-E44F-D663CDA30FA1}"/>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2D0F2A22-7E72-EF84-B63C-FEE7FF78543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E51D5AE9-751B-8B44-035B-82A1828125A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85BCAF38-FE34-1716-3C57-98B1D17157DA}"/>
              </a:ext>
            </a:extLst>
          </p:cNvPr>
          <p:cNvSpPr>
            <a:spLocks noGrp="1"/>
          </p:cNvSpPr>
          <p:nvPr>
            <p:ph type="dt" sz="half" idx="10"/>
          </p:nvPr>
        </p:nvSpPr>
        <p:spPr/>
        <p:txBody>
          <a:bodyPr/>
          <a:lstStyle/>
          <a:p>
            <a:fld id="{E17B0964-15E2-4887-B69C-579741EFCC75}" type="datetime1">
              <a:rPr lang="fr-FR" smtClean="0"/>
              <a:t>01/08/2022</a:t>
            </a:fld>
            <a:endParaRPr lang="fr-FR"/>
          </a:p>
        </p:txBody>
      </p:sp>
      <p:sp>
        <p:nvSpPr>
          <p:cNvPr id="6" name="Espace réservé du pied de page 5">
            <a:extLst>
              <a:ext uri="{FF2B5EF4-FFF2-40B4-BE49-F238E27FC236}">
                <a16:creationId xmlns:a16="http://schemas.microsoft.com/office/drawing/2014/main" id="{52512980-58CA-1144-A74A-DFA2BB591803}"/>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74C0C2F5-34D6-6388-B0C5-545E52CF7E74}"/>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1089363277"/>
      </p:ext>
    </p:extLst>
  </p:cSld>
  <p:clrMapOvr>
    <a:masterClrMapping/>
  </p:clrMapOvr>
  <mc:AlternateContent xmlns:mc="http://schemas.openxmlformats.org/markup-compatibility/2006">
    <mc:Choice xmlns:p14="http://schemas.microsoft.com/office/powerpoint/2010/main" Requires="p14">
      <p:transition spd="slow" p14:dur="5000" advClick="0" advTm="16000">
        <p14:shred/>
      </p:transition>
    </mc:Choice>
    <mc:Fallback>
      <p:transition spd="slow" advClick="0" advTm="16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025B12D-25A2-D8E5-EBB8-B48C42A9AF66}"/>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A08EC1F5-217D-C9F7-60EB-86D417D9591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C9CCD1A-03DF-3269-2736-B4B822484529}"/>
              </a:ext>
            </a:extLst>
          </p:cNvPr>
          <p:cNvSpPr>
            <a:spLocks noGrp="1"/>
          </p:cNvSpPr>
          <p:nvPr>
            <p:ph type="dt" sz="half" idx="10"/>
          </p:nvPr>
        </p:nvSpPr>
        <p:spPr/>
        <p:txBody>
          <a:bodyPr/>
          <a:lstStyle/>
          <a:p>
            <a:fld id="{F4B71D9A-0E8C-4C41-A872-B907A02BCB85}" type="datetime1">
              <a:rPr lang="fr-FR" smtClean="0"/>
              <a:t>01/08/2022</a:t>
            </a:fld>
            <a:endParaRPr lang="fr-FR"/>
          </a:p>
        </p:txBody>
      </p:sp>
      <p:sp>
        <p:nvSpPr>
          <p:cNvPr id="5" name="Espace réservé du pied de page 4">
            <a:extLst>
              <a:ext uri="{FF2B5EF4-FFF2-40B4-BE49-F238E27FC236}">
                <a16:creationId xmlns:a16="http://schemas.microsoft.com/office/drawing/2014/main" id="{701CE02C-CCDA-DCE5-E7A2-D5EDB6F830FE}"/>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3E2555E2-D05E-277B-28D8-58665DD53780}"/>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3468413132"/>
      </p:ext>
    </p:extLst>
  </p:cSld>
  <p:clrMapOvr>
    <a:masterClrMapping/>
  </p:clrMapOvr>
  <mc:AlternateContent xmlns:mc="http://schemas.openxmlformats.org/markup-compatibility/2006">
    <mc:Choice xmlns:p14="http://schemas.microsoft.com/office/powerpoint/2010/main" Requires="p14">
      <p:transition spd="slow" p14:dur="5000" advClick="0" advTm="16000">
        <p14:shred/>
      </p:transition>
    </mc:Choice>
    <mc:Fallback>
      <p:transition spd="slow" advClick="0" advTm="16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33A7AD48-1759-DA9A-AD87-7D4018086903}"/>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26D4359D-7E74-ECE5-8F35-B22A60E658D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35FF721-B1AB-BC26-C3AA-00B58ABE5483}"/>
              </a:ext>
            </a:extLst>
          </p:cNvPr>
          <p:cNvSpPr>
            <a:spLocks noGrp="1"/>
          </p:cNvSpPr>
          <p:nvPr>
            <p:ph type="dt" sz="half" idx="10"/>
          </p:nvPr>
        </p:nvSpPr>
        <p:spPr/>
        <p:txBody>
          <a:bodyPr/>
          <a:lstStyle/>
          <a:p>
            <a:fld id="{E4F1315C-81A9-4C99-9B1D-36B3731B0248}" type="datetime1">
              <a:rPr lang="fr-FR" smtClean="0"/>
              <a:t>01/08/2022</a:t>
            </a:fld>
            <a:endParaRPr lang="fr-FR"/>
          </a:p>
        </p:txBody>
      </p:sp>
      <p:sp>
        <p:nvSpPr>
          <p:cNvPr id="5" name="Espace réservé du pied de page 4">
            <a:extLst>
              <a:ext uri="{FF2B5EF4-FFF2-40B4-BE49-F238E27FC236}">
                <a16:creationId xmlns:a16="http://schemas.microsoft.com/office/drawing/2014/main" id="{BB15141E-7D8C-DB9E-F632-85CD70AE6DD2}"/>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9DAD56CC-3A64-299E-0FB1-0D1B300537B0}"/>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1781777727"/>
      </p:ext>
    </p:extLst>
  </p:cSld>
  <p:clrMapOvr>
    <a:masterClrMapping/>
  </p:clrMapOvr>
  <mc:AlternateContent xmlns:mc="http://schemas.openxmlformats.org/markup-compatibility/2006">
    <mc:Choice xmlns:p14="http://schemas.microsoft.com/office/powerpoint/2010/main" Requires="p14">
      <p:transition spd="slow" p14:dur="5000" advClick="0" advTm="16000">
        <p14:shred/>
      </p:transition>
    </mc:Choice>
    <mc:Fallback>
      <p:transition spd="slow" advClick="0" advTm="16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D616BF0E-5544-495C-298A-01C0EEC1196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98734D6E-4910-A26C-0B53-59BBAE2340E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BFC0B8B-DFF0-6438-935B-BEA66A3D72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B372388-4AFD-46F6-B850-93CACF471A90}" type="datetime1">
              <a:rPr lang="fr-FR" smtClean="0"/>
              <a:t>01/08/2022</a:t>
            </a:fld>
            <a:endParaRPr lang="fr-FR"/>
          </a:p>
        </p:txBody>
      </p:sp>
      <p:sp>
        <p:nvSpPr>
          <p:cNvPr id="5" name="Espace réservé du pied de page 4">
            <a:extLst>
              <a:ext uri="{FF2B5EF4-FFF2-40B4-BE49-F238E27FC236}">
                <a16:creationId xmlns:a16="http://schemas.microsoft.com/office/drawing/2014/main" id="{D556B83F-E06E-4E6E-4D3C-8D87D12B81B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Lorient 2022</a:t>
            </a:r>
          </a:p>
        </p:txBody>
      </p:sp>
      <p:sp>
        <p:nvSpPr>
          <p:cNvPr id="6" name="Espace réservé du numéro de diapositive 5">
            <a:extLst>
              <a:ext uri="{FF2B5EF4-FFF2-40B4-BE49-F238E27FC236}">
                <a16:creationId xmlns:a16="http://schemas.microsoft.com/office/drawing/2014/main" id="{D4CAAE5C-5533-E93F-D6F3-7AE0B4D9C3A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931406B-4BD3-4440-BE86-3AF5E9422203}" type="slidenum">
              <a:rPr lang="fr-FR" smtClean="0"/>
              <a:t>‹N°›</a:t>
            </a:fld>
            <a:endParaRPr lang="fr-FR"/>
          </a:p>
        </p:txBody>
      </p:sp>
    </p:spTree>
    <p:extLst>
      <p:ext uri="{BB962C8B-B14F-4D97-AF65-F5344CB8AC3E}">
        <p14:creationId xmlns:p14="http://schemas.microsoft.com/office/powerpoint/2010/main" val="35536010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16000">
        <p14:shred/>
      </p:transition>
    </mc:Choice>
    <mc:Fallback>
      <p:transition spd="slow" advClick="0" advTm="16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Une image contenant fleur, intérieur, plante, bleu&#10;&#10;Description générée automatiquement">
            <a:extLst>
              <a:ext uri="{FF2B5EF4-FFF2-40B4-BE49-F238E27FC236}">
                <a16:creationId xmlns:a16="http://schemas.microsoft.com/office/drawing/2014/main" id="{235673E6-1F72-4618-D127-AD64976FBB1F}"/>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r="-1"/>
          <a:stretch/>
        </p:blipFill>
        <p:spPr>
          <a:xfrm>
            <a:off x="20" y="10"/>
            <a:ext cx="12191980" cy="6857990"/>
          </a:xfrm>
          <a:prstGeom prst="rect">
            <a:avLst/>
          </a:prstGeom>
        </p:spPr>
      </p:pic>
      <p:sp>
        <p:nvSpPr>
          <p:cNvPr id="8" name="Freeform: Shape 7">
            <a:extLst>
              <a:ext uri="{FF2B5EF4-FFF2-40B4-BE49-F238E27FC236}">
                <a16:creationId xmlns:a16="http://schemas.microsoft.com/office/drawing/2014/main" id="{8FF5081D-6F37-4BB4-B5EA-A11692358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43467 w 12192000"/>
              <a:gd name="connsiteY0" fmla="*/ 643467 h 6858000"/>
              <a:gd name="connsiteX1" fmla="*/ 643467 w 12192000"/>
              <a:gd name="connsiteY1" fmla="*/ 6214533 h 6858000"/>
              <a:gd name="connsiteX2" fmla="*/ 11548533 w 12192000"/>
              <a:gd name="connsiteY2" fmla="*/ 6214533 h 6858000"/>
              <a:gd name="connsiteX3" fmla="*/ 11548533 w 12192000"/>
              <a:gd name="connsiteY3" fmla="*/ 643467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643467" y="643467"/>
                </a:moveTo>
                <a:lnTo>
                  <a:pt x="643467" y="6214533"/>
                </a:lnTo>
                <a:lnTo>
                  <a:pt x="11548533" y="6214533"/>
                </a:lnTo>
                <a:lnTo>
                  <a:pt x="11548533" y="643467"/>
                </a:lnTo>
                <a:close/>
                <a:moveTo>
                  <a:pt x="0" y="0"/>
                </a:moveTo>
                <a:lnTo>
                  <a:pt x="12192000" y="0"/>
                </a:lnTo>
                <a:lnTo>
                  <a:pt x="12192000" y="6858000"/>
                </a:lnTo>
                <a:lnTo>
                  <a:pt x="0" y="6858000"/>
                </a:lnTo>
                <a:close/>
              </a:path>
            </a:pathLst>
          </a:custGeom>
          <a:solidFill>
            <a:srgbClr val="2E0B6B">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8DC041D-D1C3-4296-85D0-23923F3A4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627698"/>
            <a:ext cx="10915650" cy="5602605"/>
          </a:xfrm>
          <a:prstGeom prst="rect">
            <a:avLst/>
          </a:prstGeom>
          <a:noFill/>
          <a:ln w="44450" cap="sq" cmpd="dbl">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C7803CB0-B673-D532-C570-97C1F83325B2}"/>
              </a:ext>
            </a:extLst>
          </p:cNvPr>
          <p:cNvSpPr txBox="1"/>
          <p:nvPr/>
        </p:nvSpPr>
        <p:spPr>
          <a:xfrm>
            <a:off x="750717" y="738553"/>
            <a:ext cx="4883394" cy="461665"/>
          </a:xfrm>
          <a:prstGeom prst="rect">
            <a:avLst/>
          </a:prstGeom>
          <a:noFill/>
        </p:spPr>
        <p:txBody>
          <a:bodyPr wrap="square" rtlCol="0">
            <a:spAutoFit/>
          </a:bodyPr>
          <a:lstStyle/>
          <a:p>
            <a:r>
              <a:rPr lang="fr-FR" sz="2400" b="1" dirty="0">
                <a:solidFill>
                  <a:schemeClr val="bg1"/>
                </a:solidFill>
              </a:rPr>
              <a:t>Lorient Vous Présente La Sicile</a:t>
            </a:r>
          </a:p>
        </p:txBody>
      </p:sp>
      <p:sp>
        <p:nvSpPr>
          <p:cNvPr id="2" name="Espace réservé de la date 1">
            <a:extLst>
              <a:ext uri="{FF2B5EF4-FFF2-40B4-BE49-F238E27FC236}">
                <a16:creationId xmlns:a16="http://schemas.microsoft.com/office/drawing/2014/main" id="{F96F2610-F09F-51A6-CEA8-62FDD0676C05}"/>
              </a:ext>
            </a:extLst>
          </p:cNvPr>
          <p:cNvSpPr>
            <a:spLocks noGrp="1"/>
          </p:cNvSpPr>
          <p:nvPr>
            <p:ph type="dt" sz="half" idx="10"/>
          </p:nvPr>
        </p:nvSpPr>
        <p:spPr/>
        <p:txBody>
          <a:bodyPr/>
          <a:lstStyle/>
          <a:p>
            <a:fld id="{04333743-871B-4FA0-AC71-5539EB357FA1}" type="datetime1">
              <a:rPr lang="fr-FR" smtClean="0"/>
              <a:t>01/08/2022</a:t>
            </a:fld>
            <a:endParaRPr lang="fr-FR"/>
          </a:p>
        </p:txBody>
      </p:sp>
      <p:sp>
        <p:nvSpPr>
          <p:cNvPr id="5" name="Espace réservé du pied de page 4">
            <a:extLst>
              <a:ext uri="{FF2B5EF4-FFF2-40B4-BE49-F238E27FC236}">
                <a16:creationId xmlns:a16="http://schemas.microsoft.com/office/drawing/2014/main" id="{E4268ECD-9971-2369-9620-7DD2C96C37B1}"/>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0D865462-D288-9599-2BB8-00826729FADA}"/>
              </a:ext>
            </a:extLst>
          </p:cNvPr>
          <p:cNvSpPr>
            <a:spLocks noGrp="1"/>
          </p:cNvSpPr>
          <p:nvPr>
            <p:ph type="sldNum" sz="quarter" idx="12"/>
          </p:nvPr>
        </p:nvSpPr>
        <p:spPr/>
        <p:txBody>
          <a:bodyPr/>
          <a:lstStyle/>
          <a:p>
            <a:fld id="{C931406B-4BD3-4440-BE86-3AF5E9422203}" type="slidenum">
              <a:rPr lang="fr-FR" smtClean="0"/>
              <a:t>1</a:t>
            </a:fld>
            <a:endParaRPr lang="fr-FR"/>
          </a:p>
        </p:txBody>
      </p:sp>
    </p:spTree>
    <p:extLst>
      <p:ext uri="{BB962C8B-B14F-4D97-AF65-F5344CB8AC3E}">
        <p14:creationId xmlns:p14="http://schemas.microsoft.com/office/powerpoint/2010/main" val="1812151782"/>
      </p:ext>
    </p:extLst>
  </p:cSld>
  <p:clrMapOvr>
    <a:masterClrMapping/>
  </p:clrMapOvr>
  <mc:AlternateContent xmlns:mc="http://schemas.openxmlformats.org/markup-compatibility/2006">
    <mc:Choice xmlns:p14="http://schemas.microsoft.com/office/powerpoint/2010/main" Requires="p14">
      <p:transition spd="slow" p14:dur="5000" advClick="0" advTm="16000">
        <p14:shred/>
        <p:sndAc>
          <p:stSnd loop="1">
            <p:snd r:embed="rId2" name="videoplayback.wav"/>
          </p:stSnd>
        </p:sndAc>
      </p:transition>
    </mc:Choice>
    <mc:Fallback>
      <p:transition spd="slow" advClick="0" advTm="16000">
        <p:fade/>
        <p:sndAc>
          <p:stSnd loop="1">
            <p:snd r:embed="rId2" name="videoplayback.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30A73CB-99EC-AC6E-E4B1-CD6803CF74E0}"/>
              </a:ext>
            </a:extLst>
          </p:cNvPr>
          <p:cNvSpPr/>
          <p:nvPr/>
        </p:nvSpPr>
        <p:spPr>
          <a:xfrm>
            <a:off x="0" y="0"/>
            <a:ext cx="1219200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4000" b="1" dirty="0">
                <a:ln>
                  <a:solidFill>
                    <a:srgbClr val="FFFF00"/>
                  </a:solidFill>
                </a:ln>
                <a:solidFill>
                  <a:schemeClr val="tx1"/>
                </a:solidFill>
                <a:effectLst>
                  <a:glow rad="228600">
                    <a:schemeClr val="accent4">
                      <a:satMod val="175000"/>
                      <a:alpha val="40000"/>
                    </a:schemeClr>
                  </a:glow>
                </a:effectLst>
                <a:latin typeface="Algerian" panose="04020705040A02060702" pitchFamily="82" charset="0"/>
              </a:rPr>
              <a:t>La Sicile, plus grande île de la mer Méditerranée, est située au large de la pointe de la botte italienne. La richesse de son histoire se reflète dans des sites comme la vallée des temples, les ruines bien conservées de 7 temples grecs au style dorique, et dans les mosaïques byzantines de la chapelle palatine, ancienne chapelle royale située à Palerme, la capitale. À l'est de la Sicile se trouve l'Etna, l'un des volcans actifs les plus élevés d'Europe. </a:t>
            </a:r>
          </a:p>
        </p:txBody>
      </p:sp>
      <p:sp>
        <p:nvSpPr>
          <p:cNvPr id="4" name="Espace réservé de la date 3">
            <a:extLst>
              <a:ext uri="{FF2B5EF4-FFF2-40B4-BE49-F238E27FC236}">
                <a16:creationId xmlns:a16="http://schemas.microsoft.com/office/drawing/2014/main" id="{70B2A576-0FF9-1CB3-2C6C-267A48CEEE06}"/>
              </a:ext>
            </a:extLst>
          </p:cNvPr>
          <p:cNvSpPr>
            <a:spLocks noGrp="1"/>
          </p:cNvSpPr>
          <p:nvPr>
            <p:ph type="dt" sz="half" idx="10"/>
          </p:nvPr>
        </p:nvSpPr>
        <p:spPr/>
        <p:txBody>
          <a:bodyPr/>
          <a:lstStyle/>
          <a:p>
            <a:fld id="{9A461DD2-C292-4A32-A411-CDDE642F5636}" type="datetime1">
              <a:rPr lang="fr-FR" smtClean="0"/>
              <a:t>01/08/2022</a:t>
            </a:fld>
            <a:endParaRPr lang="fr-FR"/>
          </a:p>
        </p:txBody>
      </p:sp>
      <p:sp>
        <p:nvSpPr>
          <p:cNvPr id="5" name="Espace réservé du pied de page 4">
            <a:extLst>
              <a:ext uri="{FF2B5EF4-FFF2-40B4-BE49-F238E27FC236}">
                <a16:creationId xmlns:a16="http://schemas.microsoft.com/office/drawing/2014/main" id="{8AEF3FA7-232D-8C2A-6A38-1D398FB4C6A3}"/>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0B4C7C6B-E1F8-65EA-4E24-F54036308A2E}"/>
              </a:ext>
            </a:extLst>
          </p:cNvPr>
          <p:cNvSpPr>
            <a:spLocks noGrp="1"/>
          </p:cNvSpPr>
          <p:nvPr>
            <p:ph type="sldNum" sz="quarter" idx="12"/>
          </p:nvPr>
        </p:nvSpPr>
        <p:spPr/>
        <p:txBody>
          <a:bodyPr/>
          <a:lstStyle/>
          <a:p>
            <a:fld id="{C931406B-4BD3-4440-BE86-3AF5E9422203}" type="slidenum">
              <a:rPr lang="fr-FR" smtClean="0"/>
              <a:t>2</a:t>
            </a:fld>
            <a:endParaRPr lang="fr-FR"/>
          </a:p>
        </p:txBody>
      </p:sp>
    </p:spTree>
    <p:extLst>
      <p:ext uri="{BB962C8B-B14F-4D97-AF65-F5344CB8AC3E}">
        <p14:creationId xmlns:p14="http://schemas.microsoft.com/office/powerpoint/2010/main" val="3023625384"/>
      </p:ext>
    </p:extLst>
  </p:cSld>
  <p:clrMapOvr>
    <a:masterClrMapping/>
  </p:clrMapOvr>
  <mc:AlternateContent xmlns:mc="http://schemas.openxmlformats.org/markup-compatibility/2006">
    <mc:Choice xmlns:p14="http://schemas.microsoft.com/office/powerpoint/2010/main" Requires="p14">
      <p:transition spd="slow" p14:dur="5000" advClick="0" advTm="16000">
        <p14:shred/>
      </p:transition>
    </mc:Choice>
    <mc:Fallback>
      <p:transition spd="slow" advClick="0" advTm="16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Une image contenant extérieur, ciel, eau, herbe&#10;&#10;Description générée automatiquement">
            <a:extLst>
              <a:ext uri="{FF2B5EF4-FFF2-40B4-BE49-F238E27FC236}">
                <a16:creationId xmlns:a16="http://schemas.microsoft.com/office/drawing/2014/main" id="{E4CE52B3-6FC8-CB58-8B9C-E1AFF3B478F9}"/>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13" name="Freeform: Shape 12">
            <a:extLst>
              <a:ext uri="{FF2B5EF4-FFF2-40B4-BE49-F238E27FC236}">
                <a16:creationId xmlns:a16="http://schemas.microsoft.com/office/drawing/2014/main" id="{8FF5081D-6F37-4BB4-B5EA-A11692358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43467 w 12192000"/>
              <a:gd name="connsiteY0" fmla="*/ 643467 h 6858000"/>
              <a:gd name="connsiteX1" fmla="*/ 643467 w 12192000"/>
              <a:gd name="connsiteY1" fmla="*/ 6214533 h 6858000"/>
              <a:gd name="connsiteX2" fmla="*/ 11548533 w 12192000"/>
              <a:gd name="connsiteY2" fmla="*/ 6214533 h 6858000"/>
              <a:gd name="connsiteX3" fmla="*/ 11548533 w 12192000"/>
              <a:gd name="connsiteY3" fmla="*/ 643467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643467" y="643467"/>
                </a:moveTo>
                <a:lnTo>
                  <a:pt x="643467" y="6214533"/>
                </a:lnTo>
                <a:lnTo>
                  <a:pt x="11548533" y="6214533"/>
                </a:lnTo>
                <a:lnTo>
                  <a:pt x="11548533" y="643467"/>
                </a:lnTo>
                <a:close/>
                <a:moveTo>
                  <a:pt x="0" y="0"/>
                </a:moveTo>
                <a:lnTo>
                  <a:pt x="12192000" y="0"/>
                </a:lnTo>
                <a:lnTo>
                  <a:pt x="12192000" y="6858000"/>
                </a:lnTo>
                <a:lnTo>
                  <a:pt x="0" y="6858000"/>
                </a:lnTo>
                <a:close/>
              </a:path>
            </a:pathLst>
          </a:custGeom>
          <a:solidFill>
            <a:srgbClr val="3B5736">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B8DC041D-D1C3-4296-85D0-23923F3A4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627698"/>
            <a:ext cx="10915650" cy="5602605"/>
          </a:xfrm>
          <a:prstGeom prst="rect">
            <a:avLst/>
          </a:prstGeom>
          <a:noFill/>
          <a:ln w="44450" cap="sq" cmpd="dbl">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86C6CA0E-B51C-961F-BBD4-0A59A95EF72C}"/>
              </a:ext>
            </a:extLst>
          </p:cNvPr>
          <p:cNvSpPr txBox="1"/>
          <p:nvPr/>
        </p:nvSpPr>
        <p:spPr>
          <a:xfrm>
            <a:off x="3536120" y="150491"/>
            <a:ext cx="8910271" cy="461665"/>
          </a:xfrm>
          <a:prstGeom prst="rect">
            <a:avLst/>
          </a:prstGeom>
          <a:noFill/>
        </p:spPr>
        <p:txBody>
          <a:bodyPr wrap="square" rtlCol="0">
            <a:spAutoFit/>
          </a:bodyPr>
          <a:lstStyle/>
          <a:p>
            <a:r>
              <a:rPr lang="fr-FR" sz="2400" b="1" dirty="0">
                <a:solidFill>
                  <a:schemeClr val="bg1"/>
                </a:solidFill>
              </a:rPr>
              <a:t>La Réserve Naturelle  de </a:t>
            </a:r>
            <a:r>
              <a:rPr lang="fr-FR" sz="2400" b="1" dirty="0" err="1">
                <a:solidFill>
                  <a:schemeClr val="bg1"/>
                </a:solidFill>
              </a:rPr>
              <a:t>Zingaro</a:t>
            </a:r>
            <a:endParaRPr lang="fr-FR" sz="2400" b="1" dirty="0">
              <a:solidFill>
                <a:schemeClr val="bg1"/>
              </a:solidFill>
            </a:endParaRPr>
          </a:p>
        </p:txBody>
      </p:sp>
      <p:sp>
        <p:nvSpPr>
          <p:cNvPr id="5" name="Espace réservé de la date 4">
            <a:extLst>
              <a:ext uri="{FF2B5EF4-FFF2-40B4-BE49-F238E27FC236}">
                <a16:creationId xmlns:a16="http://schemas.microsoft.com/office/drawing/2014/main" id="{817028D2-E9D2-2C5F-18D3-E736B34AECE4}"/>
              </a:ext>
            </a:extLst>
          </p:cNvPr>
          <p:cNvSpPr>
            <a:spLocks noGrp="1"/>
          </p:cNvSpPr>
          <p:nvPr>
            <p:ph type="dt" sz="half" idx="10"/>
          </p:nvPr>
        </p:nvSpPr>
        <p:spPr/>
        <p:txBody>
          <a:bodyPr/>
          <a:lstStyle/>
          <a:p>
            <a:fld id="{AEB16C7E-1E94-4566-8612-31EDE3BCC64C}" type="datetime1">
              <a:rPr lang="fr-FR" smtClean="0"/>
              <a:t>01/08/2022</a:t>
            </a:fld>
            <a:endParaRPr lang="fr-FR"/>
          </a:p>
        </p:txBody>
      </p:sp>
      <p:sp>
        <p:nvSpPr>
          <p:cNvPr id="6" name="Espace réservé du pied de page 5">
            <a:extLst>
              <a:ext uri="{FF2B5EF4-FFF2-40B4-BE49-F238E27FC236}">
                <a16:creationId xmlns:a16="http://schemas.microsoft.com/office/drawing/2014/main" id="{100F0C6F-86ED-8B94-729D-370749D96A4B}"/>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A9DD1BA5-277D-476C-6FA1-1F0828533AA5}"/>
              </a:ext>
            </a:extLst>
          </p:cNvPr>
          <p:cNvSpPr>
            <a:spLocks noGrp="1"/>
          </p:cNvSpPr>
          <p:nvPr>
            <p:ph type="sldNum" sz="quarter" idx="12"/>
          </p:nvPr>
        </p:nvSpPr>
        <p:spPr/>
        <p:txBody>
          <a:bodyPr/>
          <a:lstStyle/>
          <a:p>
            <a:fld id="{C931406B-4BD3-4440-BE86-3AF5E9422203}" type="slidenum">
              <a:rPr lang="fr-FR" smtClean="0"/>
              <a:t>3</a:t>
            </a:fld>
            <a:endParaRPr lang="fr-FR"/>
          </a:p>
        </p:txBody>
      </p:sp>
    </p:spTree>
    <p:extLst>
      <p:ext uri="{BB962C8B-B14F-4D97-AF65-F5344CB8AC3E}">
        <p14:creationId xmlns:p14="http://schemas.microsoft.com/office/powerpoint/2010/main" val="4065892331"/>
      </p:ext>
    </p:extLst>
  </p:cSld>
  <p:clrMapOvr>
    <a:masterClrMapping/>
  </p:clrMapOvr>
  <mc:AlternateContent xmlns:mc="http://schemas.openxmlformats.org/markup-compatibility/2006">
    <mc:Choice xmlns:p14="http://schemas.microsoft.com/office/powerpoint/2010/main" Requires="p14">
      <p:transition spd="slow" p14:dur="5000" advClick="0" advTm="16000">
        <p14:shred/>
      </p:transition>
    </mc:Choice>
    <mc:Fallback>
      <p:transition spd="slow" advClick="0" advTm="16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Une image contenant extérieur, bâtiment, bâtiment gouvernemental, vieux&#10;&#10;Description générée automatiquement">
            <a:extLst>
              <a:ext uri="{FF2B5EF4-FFF2-40B4-BE49-F238E27FC236}">
                <a16:creationId xmlns:a16="http://schemas.microsoft.com/office/drawing/2014/main" id="{26D086F8-D7E3-83D3-A317-6DBB24A966DF}"/>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8" name="Freeform: Shape 7">
            <a:extLst>
              <a:ext uri="{FF2B5EF4-FFF2-40B4-BE49-F238E27FC236}">
                <a16:creationId xmlns:a16="http://schemas.microsoft.com/office/drawing/2014/main" id="{8FF5081D-6F37-4BB4-B5EA-A11692358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43467 w 12192000"/>
              <a:gd name="connsiteY0" fmla="*/ 643467 h 6858000"/>
              <a:gd name="connsiteX1" fmla="*/ 643467 w 12192000"/>
              <a:gd name="connsiteY1" fmla="*/ 6214533 h 6858000"/>
              <a:gd name="connsiteX2" fmla="*/ 11548533 w 12192000"/>
              <a:gd name="connsiteY2" fmla="*/ 6214533 h 6858000"/>
              <a:gd name="connsiteX3" fmla="*/ 11548533 w 12192000"/>
              <a:gd name="connsiteY3" fmla="*/ 643467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643467" y="643467"/>
                </a:moveTo>
                <a:lnTo>
                  <a:pt x="643467" y="6214533"/>
                </a:lnTo>
                <a:lnTo>
                  <a:pt x="11548533" y="6214533"/>
                </a:lnTo>
                <a:lnTo>
                  <a:pt x="11548533" y="643467"/>
                </a:lnTo>
                <a:close/>
                <a:moveTo>
                  <a:pt x="0" y="0"/>
                </a:moveTo>
                <a:lnTo>
                  <a:pt x="12192000" y="0"/>
                </a:lnTo>
                <a:lnTo>
                  <a:pt x="12192000" y="6858000"/>
                </a:lnTo>
                <a:lnTo>
                  <a:pt x="0" y="6858000"/>
                </a:lnTo>
                <a:close/>
              </a:path>
            </a:pathLst>
          </a:custGeom>
          <a:solidFill>
            <a:srgbClr val="526934">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8DC041D-D1C3-4296-85D0-23923F3A4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627698"/>
            <a:ext cx="10915650" cy="5602605"/>
          </a:xfrm>
          <a:prstGeom prst="rect">
            <a:avLst/>
          </a:prstGeom>
          <a:noFill/>
          <a:ln w="44450" cap="sq" cmpd="dbl">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99816DBF-9B08-BEA2-08AA-CE3EE083D08C}"/>
              </a:ext>
            </a:extLst>
          </p:cNvPr>
          <p:cNvSpPr txBox="1"/>
          <p:nvPr/>
        </p:nvSpPr>
        <p:spPr>
          <a:xfrm>
            <a:off x="5562600" y="166032"/>
            <a:ext cx="6629400" cy="461665"/>
          </a:xfrm>
          <a:prstGeom prst="rect">
            <a:avLst/>
          </a:prstGeom>
          <a:noFill/>
        </p:spPr>
        <p:txBody>
          <a:bodyPr wrap="square" rtlCol="0">
            <a:spAutoFit/>
          </a:bodyPr>
          <a:lstStyle/>
          <a:p>
            <a:r>
              <a:rPr lang="fr-FR" sz="2400" b="1" dirty="0">
                <a:solidFill>
                  <a:schemeClr val="bg1"/>
                </a:solidFill>
              </a:rPr>
              <a:t>Palerme</a:t>
            </a:r>
          </a:p>
        </p:txBody>
      </p:sp>
      <p:sp>
        <p:nvSpPr>
          <p:cNvPr id="5" name="Espace réservé de la date 4">
            <a:extLst>
              <a:ext uri="{FF2B5EF4-FFF2-40B4-BE49-F238E27FC236}">
                <a16:creationId xmlns:a16="http://schemas.microsoft.com/office/drawing/2014/main" id="{9986BCB7-EF0D-CD0F-C189-1FFE95F75136}"/>
              </a:ext>
            </a:extLst>
          </p:cNvPr>
          <p:cNvSpPr>
            <a:spLocks noGrp="1"/>
          </p:cNvSpPr>
          <p:nvPr>
            <p:ph type="dt" sz="half" idx="10"/>
          </p:nvPr>
        </p:nvSpPr>
        <p:spPr/>
        <p:txBody>
          <a:bodyPr/>
          <a:lstStyle/>
          <a:p>
            <a:fld id="{26363EED-5EF6-4BF3-AD5A-334236C28E53}" type="datetime1">
              <a:rPr lang="fr-FR" smtClean="0"/>
              <a:t>01/08/2022</a:t>
            </a:fld>
            <a:endParaRPr lang="fr-FR"/>
          </a:p>
        </p:txBody>
      </p:sp>
      <p:sp>
        <p:nvSpPr>
          <p:cNvPr id="6" name="Espace réservé du pied de page 5">
            <a:extLst>
              <a:ext uri="{FF2B5EF4-FFF2-40B4-BE49-F238E27FC236}">
                <a16:creationId xmlns:a16="http://schemas.microsoft.com/office/drawing/2014/main" id="{E95E627E-B58F-A2A8-9AE1-0B7214A4209B}"/>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88DD1CDC-4DC9-D2B3-EFD9-D71CD14B8EDB}"/>
              </a:ext>
            </a:extLst>
          </p:cNvPr>
          <p:cNvSpPr>
            <a:spLocks noGrp="1"/>
          </p:cNvSpPr>
          <p:nvPr>
            <p:ph type="sldNum" sz="quarter" idx="12"/>
          </p:nvPr>
        </p:nvSpPr>
        <p:spPr/>
        <p:txBody>
          <a:bodyPr/>
          <a:lstStyle/>
          <a:p>
            <a:fld id="{C931406B-4BD3-4440-BE86-3AF5E9422203}" type="slidenum">
              <a:rPr lang="fr-FR" smtClean="0"/>
              <a:t>4</a:t>
            </a:fld>
            <a:endParaRPr lang="fr-FR"/>
          </a:p>
        </p:txBody>
      </p:sp>
    </p:spTree>
    <p:extLst>
      <p:ext uri="{BB962C8B-B14F-4D97-AF65-F5344CB8AC3E}">
        <p14:creationId xmlns:p14="http://schemas.microsoft.com/office/powerpoint/2010/main" val="259983960"/>
      </p:ext>
    </p:extLst>
  </p:cSld>
  <p:clrMapOvr>
    <a:masterClrMapping/>
  </p:clrMapOvr>
  <mc:AlternateContent xmlns:mc="http://schemas.openxmlformats.org/markup-compatibility/2006">
    <mc:Choice xmlns:p14="http://schemas.microsoft.com/office/powerpoint/2010/main" Requires="p14">
      <p:transition spd="slow" p14:dur="5000" advClick="0" advTm="16000">
        <p14:shred/>
      </p:transition>
    </mc:Choice>
    <mc:Fallback>
      <p:transition spd="slow" advClick="0" advTm="16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Une image contenant bâtiment, extérieur, brique, vieux&#10;&#10;Description générée automatiquement">
            <a:extLst>
              <a:ext uri="{FF2B5EF4-FFF2-40B4-BE49-F238E27FC236}">
                <a16:creationId xmlns:a16="http://schemas.microsoft.com/office/drawing/2014/main" id="{F280E106-78BD-4A57-C621-A363F176E120}"/>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8" name="Freeform: Shape 7">
            <a:extLst>
              <a:ext uri="{FF2B5EF4-FFF2-40B4-BE49-F238E27FC236}">
                <a16:creationId xmlns:a16="http://schemas.microsoft.com/office/drawing/2014/main" id="{8FF5081D-6F37-4BB4-B5EA-A11692358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43467 w 12192000"/>
              <a:gd name="connsiteY0" fmla="*/ 643467 h 6858000"/>
              <a:gd name="connsiteX1" fmla="*/ 643467 w 12192000"/>
              <a:gd name="connsiteY1" fmla="*/ 6214533 h 6858000"/>
              <a:gd name="connsiteX2" fmla="*/ 11548533 w 12192000"/>
              <a:gd name="connsiteY2" fmla="*/ 6214533 h 6858000"/>
              <a:gd name="connsiteX3" fmla="*/ 11548533 w 12192000"/>
              <a:gd name="connsiteY3" fmla="*/ 643467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643467" y="643467"/>
                </a:moveTo>
                <a:lnTo>
                  <a:pt x="643467" y="6214533"/>
                </a:lnTo>
                <a:lnTo>
                  <a:pt x="11548533" y="6214533"/>
                </a:lnTo>
                <a:lnTo>
                  <a:pt x="11548533" y="643467"/>
                </a:lnTo>
                <a:close/>
                <a:moveTo>
                  <a:pt x="0" y="0"/>
                </a:moveTo>
                <a:lnTo>
                  <a:pt x="12192000" y="0"/>
                </a:lnTo>
                <a:lnTo>
                  <a:pt x="12192000" y="6858000"/>
                </a:lnTo>
                <a:lnTo>
                  <a:pt x="0" y="6858000"/>
                </a:lnTo>
                <a:close/>
              </a:path>
            </a:pathLst>
          </a:custGeom>
          <a:solidFill>
            <a:srgbClr val="455136">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8DC041D-D1C3-4296-85D0-23923F3A4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627698"/>
            <a:ext cx="10915650" cy="5602605"/>
          </a:xfrm>
          <a:prstGeom prst="rect">
            <a:avLst/>
          </a:prstGeom>
          <a:noFill/>
          <a:ln w="44450" cap="sq" cmpd="dbl">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6F7C342A-0F45-4686-BD2F-957A455246C4}"/>
              </a:ext>
            </a:extLst>
          </p:cNvPr>
          <p:cNvSpPr txBox="1"/>
          <p:nvPr/>
        </p:nvSpPr>
        <p:spPr>
          <a:xfrm>
            <a:off x="5806219" y="166028"/>
            <a:ext cx="6066693" cy="461665"/>
          </a:xfrm>
          <a:prstGeom prst="rect">
            <a:avLst/>
          </a:prstGeom>
          <a:noFill/>
        </p:spPr>
        <p:txBody>
          <a:bodyPr wrap="square" rtlCol="0">
            <a:spAutoFit/>
          </a:bodyPr>
          <a:lstStyle/>
          <a:p>
            <a:r>
              <a:rPr lang="fr-FR" sz="2400" b="1" dirty="0">
                <a:solidFill>
                  <a:schemeClr val="bg1"/>
                </a:solidFill>
              </a:rPr>
              <a:t>Erice</a:t>
            </a:r>
          </a:p>
        </p:txBody>
      </p:sp>
      <p:sp>
        <p:nvSpPr>
          <p:cNvPr id="5" name="Espace réservé de la date 4">
            <a:extLst>
              <a:ext uri="{FF2B5EF4-FFF2-40B4-BE49-F238E27FC236}">
                <a16:creationId xmlns:a16="http://schemas.microsoft.com/office/drawing/2014/main" id="{9DDB6D7B-DA5D-62E3-1BDE-52899C34437B}"/>
              </a:ext>
            </a:extLst>
          </p:cNvPr>
          <p:cNvSpPr>
            <a:spLocks noGrp="1"/>
          </p:cNvSpPr>
          <p:nvPr>
            <p:ph type="dt" sz="half" idx="10"/>
          </p:nvPr>
        </p:nvSpPr>
        <p:spPr/>
        <p:txBody>
          <a:bodyPr/>
          <a:lstStyle/>
          <a:p>
            <a:fld id="{5183B6C8-0C5F-48BC-8614-2C1F48CE40FF}" type="datetime1">
              <a:rPr lang="fr-FR" smtClean="0"/>
              <a:t>01/08/2022</a:t>
            </a:fld>
            <a:endParaRPr lang="fr-FR"/>
          </a:p>
        </p:txBody>
      </p:sp>
      <p:sp>
        <p:nvSpPr>
          <p:cNvPr id="6" name="Espace réservé du pied de page 5">
            <a:extLst>
              <a:ext uri="{FF2B5EF4-FFF2-40B4-BE49-F238E27FC236}">
                <a16:creationId xmlns:a16="http://schemas.microsoft.com/office/drawing/2014/main" id="{B0190939-1509-4D5C-40E4-EC00CCAB4882}"/>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DE8C36BD-435C-0A55-3EEC-66D5593D02BA}"/>
              </a:ext>
            </a:extLst>
          </p:cNvPr>
          <p:cNvSpPr>
            <a:spLocks noGrp="1"/>
          </p:cNvSpPr>
          <p:nvPr>
            <p:ph type="sldNum" sz="quarter" idx="12"/>
          </p:nvPr>
        </p:nvSpPr>
        <p:spPr/>
        <p:txBody>
          <a:bodyPr/>
          <a:lstStyle/>
          <a:p>
            <a:fld id="{C931406B-4BD3-4440-BE86-3AF5E9422203}" type="slidenum">
              <a:rPr lang="fr-FR" smtClean="0"/>
              <a:t>5</a:t>
            </a:fld>
            <a:endParaRPr lang="fr-FR"/>
          </a:p>
        </p:txBody>
      </p:sp>
    </p:spTree>
    <p:extLst>
      <p:ext uri="{BB962C8B-B14F-4D97-AF65-F5344CB8AC3E}">
        <p14:creationId xmlns:p14="http://schemas.microsoft.com/office/powerpoint/2010/main" val="2513275124"/>
      </p:ext>
    </p:extLst>
  </p:cSld>
  <p:clrMapOvr>
    <a:masterClrMapping/>
  </p:clrMapOvr>
  <mc:AlternateContent xmlns:mc="http://schemas.openxmlformats.org/markup-compatibility/2006">
    <mc:Choice xmlns:p14="http://schemas.microsoft.com/office/powerpoint/2010/main" Requires="p14">
      <p:transition spd="slow" p14:dur="5000" advClick="0" advTm="16000">
        <p14:shred/>
      </p:transition>
    </mc:Choice>
    <mc:Fallback>
      <p:transition spd="slow" advClick="0" advTm="16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Une image contenant texte, tissu&#10;&#10;Description générée automatiquement">
            <a:extLst>
              <a:ext uri="{FF2B5EF4-FFF2-40B4-BE49-F238E27FC236}">
                <a16:creationId xmlns:a16="http://schemas.microsoft.com/office/drawing/2014/main" id="{22108C23-109A-A319-F21B-70FF24DB703D}"/>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11" name="Freeform: Shape 7">
            <a:extLst>
              <a:ext uri="{FF2B5EF4-FFF2-40B4-BE49-F238E27FC236}">
                <a16:creationId xmlns:a16="http://schemas.microsoft.com/office/drawing/2014/main" id="{8FF5081D-6F37-4BB4-B5EA-A11692358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43467 w 12192000"/>
              <a:gd name="connsiteY0" fmla="*/ 643467 h 6858000"/>
              <a:gd name="connsiteX1" fmla="*/ 643467 w 12192000"/>
              <a:gd name="connsiteY1" fmla="*/ 6214533 h 6858000"/>
              <a:gd name="connsiteX2" fmla="*/ 11548533 w 12192000"/>
              <a:gd name="connsiteY2" fmla="*/ 6214533 h 6858000"/>
              <a:gd name="connsiteX3" fmla="*/ 11548533 w 12192000"/>
              <a:gd name="connsiteY3" fmla="*/ 643467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643467" y="643467"/>
                </a:moveTo>
                <a:lnTo>
                  <a:pt x="643467" y="6214533"/>
                </a:lnTo>
                <a:lnTo>
                  <a:pt x="11548533" y="6214533"/>
                </a:lnTo>
                <a:lnTo>
                  <a:pt x="11548533" y="643467"/>
                </a:lnTo>
                <a:close/>
                <a:moveTo>
                  <a:pt x="0" y="0"/>
                </a:moveTo>
                <a:lnTo>
                  <a:pt x="12192000" y="0"/>
                </a:lnTo>
                <a:lnTo>
                  <a:pt x="12192000" y="6858000"/>
                </a:lnTo>
                <a:lnTo>
                  <a:pt x="0" y="6858000"/>
                </a:lnTo>
                <a:close/>
              </a:path>
            </a:pathLst>
          </a:custGeom>
          <a:solidFill>
            <a:srgbClr val="756448">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8DC041D-D1C3-4296-85D0-23923F3A4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627698"/>
            <a:ext cx="10915650" cy="5602605"/>
          </a:xfrm>
          <a:prstGeom prst="rect">
            <a:avLst/>
          </a:prstGeom>
          <a:noFill/>
          <a:ln w="44450" cap="sq" cmpd="dbl">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C0242F6A-FB50-45F2-6B5F-B5E4D656A61A}"/>
              </a:ext>
            </a:extLst>
          </p:cNvPr>
          <p:cNvSpPr txBox="1"/>
          <p:nvPr/>
        </p:nvSpPr>
        <p:spPr>
          <a:xfrm>
            <a:off x="4080363" y="166032"/>
            <a:ext cx="7473462" cy="461665"/>
          </a:xfrm>
          <a:prstGeom prst="rect">
            <a:avLst/>
          </a:prstGeom>
          <a:noFill/>
        </p:spPr>
        <p:txBody>
          <a:bodyPr wrap="square" rtlCol="0">
            <a:spAutoFit/>
          </a:bodyPr>
          <a:lstStyle/>
          <a:p>
            <a:r>
              <a:rPr lang="fr-FR" sz="2400" b="1" dirty="0">
                <a:solidFill>
                  <a:schemeClr val="bg1"/>
                </a:solidFill>
              </a:rPr>
              <a:t>La Villa Romaine du </a:t>
            </a:r>
            <a:r>
              <a:rPr lang="fr-FR" sz="2400" b="1" dirty="0" err="1">
                <a:solidFill>
                  <a:schemeClr val="bg1"/>
                </a:solidFill>
              </a:rPr>
              <a:t>Casale</a:t>
            </a:r>
            <a:endParaRPr lang="fr-FR" sz="2400" b="1" dirty="0">
              <a:solidFill>
                <a:schemeClr val="bg1"/>
              </a:solidFill>
            </a:endParaRPr>
          </a:p>
        </p:txBody>
      </p:sp>
      <p:sp>
        <p:nvSpPr>
          <p:cNvPr id="5" name="Espace réservé de la date 4">
            <a:extLst>
              <a:ext uri="{FF2B5EF4-FFF2-40B4-BE49-F238E27FC236}">
                <a16:creationId xmlns:a16="http://schemas.microsoft.com/office/drawing/2014/main" id="{05C81421-882B-4F32-70B2-32EE221E7B02}"/>
              </a:ext>
            </a:extLst>
          </p:cNvPr>
          <p:cNvSpPr>
            <a:spLocks noGrp="1"/>
          </p:cNvSpPr>
          <p:nvPr>
            <p:ph type="dt" sz="half" idx="10"/>
          </p:nvPr>
        </p:nvSpPr>
        <p:spPr/>
        <p:txBody>
          <a:bodyPr/>
          <a:lstStyle/>
          <a:p>
            <a:fld id="{4D67B418-DD1F-4F58-8C9D-9AEB58853561}" type="datetime1">
              <a:rPr lang="fr-FR" smtClean="0"/>
              <a:t>01/08/2022</a:t>
            </a:fld>
            <a:endParaRPr lang="fr-FR"/>
          </a:p>
        </p:txBody>
      </p:sp>
      <p:sp>
        <p:nvSpPr>
          <p:cNvPr id="6" name="Espace réservé du pied de page 5">
            <a:extLst>
              <a:ext uri="{FF2B5EF4-FFF2-40B4-BE49-F238E27FC236}">
                <a16:creationId xmlns:a16="http://schemas.microsoft.com/office/drawing/2014/main" id="{7239A5BE-2303-51C4-1D81-BEC60AE4834D}"/>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12F3F6C5-0180-0342-8D43-B4B4457B7F98}"/>
              </a:ext>
            </a:extLst>
          </p:cNvPr>
          <p:cNvSpPr>
            <a:spLocks noGrp="1"/>
          </p:cNvSpPr>
          <p:nvPr>
            <p:ph type="sldNum" sz="quarter" idx="12"/>
          </p:nvPr>
        </p:nvSpPr>
        <p:spPr/>
        <p:txBody>
          <a:bodyPr/>
          <a:lstStyle/>
          <a:p>
            <a:fld id="{C931406B-4BD3-4440-BE86-3AF5E9422203}" type="slidenum">
              <a:rPr lang="fr-FR" smtClean="0"/>
              <a:t>6</a:t>
            </a:fld>
            <a:endParaRPr lang="fr-FR"/>
          </a:p>
        </p:txBody>
      </p:sp>
    </p:spTree>
    <p:extLst>
      <p:ext uri="{BB962C8B-B14F-4D97-AF65-F5344CB8AC3E}">
        <p14:creationId xmlns:p14="http://schemas.microsoft.com/office/powerpoint/2010/main" val="2588186545"/>
      </p:ext>
    </p:extLst>
  </p:cSld>
  <p:clrMapOvr>
    <a:masterClrMapping/>
  </p:clrMapOvr>
  <mc:AlternateContent xmlns:mc="http://schemas.openxmlformats.org/markup-compatibility/2006">
    <mc:Choice xmlns:p14="http://schemas.microsoft.com/office/powerpoint/2010/main" Requires="p14">
      <p:transition spd="slow" p14:dur="5000" advClick="0" advTm="16000">
        <p14:shred/>
      </p:transition>
    </mc:Choice>
    <mc:Fallback>
      <p:transition spd="slow" advClick="0" advTm="16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Une image contenant extérieur, ciel, bateau, montagne&#10;&#10;Description générée automatiquement">
            <a:extLst>
              <a:ext uri="{FF2B5EF4-FFF2-40B4-BE49-F238E27FC236}">
                <a16:creationId xmlns:a16="http://schemas.microsoft.com/office/drawing/2014/main" id="{70BFFA79-19E4-9F61-5E4F-02774872087B}"/>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8" name="Freeform: Shape 7">
            <a:extLst>
              <a:ext uri="{FF2B5EF4-FFF2-40B4-BE49-F238E27FC236}">
                <a16:creationId xmlns:a16="http://schemas.microsoft.com/office/drawing/2014/main" id="{8FF5081D-6F37-4BB4-B5EA-A11692358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43467 w 12192000"/>
              <a:gd name="connsiteY0" fmla="*/ 643467 h 6858000"/>
              <a:gd name="connsiteX1" fmla="*/ 643467 w 12192000"/>
              <a:gd name="connsiteY1" fmla="*/ 6214533 h 6858000"/>
              <a:gd name="connsiteX2" fmla="*/ 11548533 w 12192000"/>
              <a:gd name="connsiteY2" fmla="*/ 6214533 h 6858000"/>
              <a:gd name="connsiteX3" fmla="*/ 11548533 w 12192000"/>
              <a:gd name="connsiteY3" fmla="*/ 643467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643467" y="643467"/>
                </a:moveTo>
                <a:lnTo>
                  <a:pt x="643467" y="6214533"/>
                </a:lnTo>
                <a:lnTo>
                  <a:pt x="11548533" y="6214533"/>
                </a:lnTo>
                <a:lnTo>
                  <a:pt x="11548533" y="643467"/>
                </a:lnTo>
                <a:close/>
                <a:moveTo>
                  <a:pt x="0" y="0"/>
                </a:moveTo>
                <a:lnTo>
                  <a:pt x="12192000" y="0"/>
                </a:lnTo>
                <a:lnTo>
                  <a:pt x="12192000" y="6858000"/>
                </a:lnTo>
                <a:lnTo>
                  <a:pt x="0" y="6858000"/>
                </a:lnTo>
                <a:close/>
              </a:path>
            </a:pathLst>
          </a:custGeom>
          <a:solidFill>
            <a:srgbClr val="822D18">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8DC041D-D1C3-4296-85D0-23923F3A4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627698"/>
            <a:ext cx="10915650" cy="5602605"/>
          </a:xfrm>
          <a:prstGeom prst="rect">
            <a:avLst/>
          </a:prstGeom>
          <a:noFill/>
          <a:ln w="44450" cap="sq" cmpd="dbl">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4D3A7921-EAC7-04F9-1035-B2E0846AE5CA}"/>
              </a:ext>
            </a:extLst>
          </p:cNvPr>
          <p:cNvSpPr txBox="1"/>
          <p:nvPr/>
        </p:nvSpPr>
        <p:spPr>
          <a:xfrm>
            <a:off x="5627077" y="83022"/>
            <a:ext cx="7016261" cy="461665"/>
          </a:xfrm>
          <a:prstGeom prst="rect">
            <a:avLst/>
          </a:prstGeom>
          <a:noFill/>
        </p:spPr>
        <p:txBody>
          <a:bodyPr wrap="square" rtlCol="0">
            <a:spAutoFit/>
          </a:bodyPr>
          <a:lstStyle/>
          <a:p>
            <a:r>
              <a:rPr lang="fr-FR" sz="2400" b="1" dirty="0" err="1">
                <a:solidFill>
                  <a:schemeClr val="bg1"/>
                </a:solidFill>
              </a:rPr>
              <a:t>Cefalu</a:t>
            </a:r>
            <a:endParaRPr lang="fr-FR" sz="2400" b="1" dirty="0">
              <a:solidFill>
                <a:schemeClr val="bg1"/>
              </a:solidFill>
            </a:endParaRPr>
          </a:p>
        </p:txBody>
      </p:sp>
      <p:sp>
        <p:nvSpPr>
          <p:cNvPr id="5" name="Espace réservé de la date 4">
            <a:extLst>
              <a:ext uri="{FF2B5EF4-FFF2-40B4-BE49-F238E27FC236}">
                <a16:creationId xmlns:a16="http://schemas.microsoft.com/office/drawing/2014/main" id="{ADE6F1A1-671C-B9C5-9293-E71A37284058}"/>
              </a:ext>
            </a:extLst>
          </p:cNvPr>
          <p:cNvSpPr>
            <a:spLocks noGrp="1"/>
          </p:cNvSpPr>
          <p:nvPr>
            <p:ph type="dt" sz="half" idx="10"/>
          </p:nvPr>
        </p:nvSpPr>
        <p:spPr/>
        <p:txBody>
          <a:bodyPr/>
          <a:lstStyle/>
          <a:p>
            <a:fld id="{547775E3-41F6-489D-A3D7-5A0C8764D9E3}" type="datetime1">
              <a:rPr lang="fr-FR" smtClean="0"/>
              <a:t>01/08/2022</a:t>
            </a:fld>
            <a:endParaRPr lang="fr-FR"/>
          </a:p>
        </p:txBody>
      </p:sp>
      <p:sp>
        <p:nvSpPr>
          <p:cNvPr id="6" name="Espace réservé du pied de page 5">
            <a:extLst>
              <a:ext uri="{FF2B5EF4-FFF2-40B4-BE49-F238E27FC236}">
                <a16:creationId xmlns:a16="http://schemas.microsoft.com/office/drawing/2014/main" id="{17F28185-8182-4A57-4C71-533831198C97}"/>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0C5C3F35-821D-F6EC-4920-EB7E6FFAD416}"/>
              </a:ext>
            </a:extLst>
          </p:cNvPr>
          <p:cNvSpPr>
            <a:spLocks noGrp="1"/>
          </p:cNvSpPr>
          <p:nvPr>
            <p:ph type="sldNum" sz="quarter" idx="12"/>
          </p:nvPr>
        </p:nvSpPr>
        <p:spPr/>
        <p:txBody>
          <a:bodyPr/>
          <a:lstStyle/>
          <a:p>
            <a:fld id="{C931406B-4BD3-4440-BE86-3AF5E9422203}" type="slidenum">
              <a:rPr lang="fr-FR" smtClean="0"/>
              <a:t>7</a:t>
            </a:fld>
            <a:endParaRPr lang="fr-FR"/>
          </a:p>
        </p:txBody>
      </p:sp>
    </p:spTree>
    <p:extLst>
      <p:ext uri="{BB962C8B-B14F-4D97-AF65-F5344CB8AC3E}">
        <p14:creationId xmlns:p14="http://schemas.microsoft.com/office/powerpoint/2010/main" val="3907976856"/>
      </p:ext>
    </p:extLst>
  </p:cSld>
  <p:clrMapOvr>
    <a:masterClrMapping/>
  </p:clrMapOvr>
  <mc:AlternateContent xmlns:mc="http://schemas.openxmlformats.org/markup-compatibility/2006">
    <mc:Choice xmlns:p14="http://schemas.microsoft.com/office/powerpoint/2010/main" Requires="p14">
      <p:transition spd="slow" p14:dur="5000" advClick="0" advTm="16000">
        <p14:shred/>
      </p:transition>
    </mc:Choice>
    <mc:Fallback>
      <p:transition spd="slow" advClick="0" advTm="16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Une image contenant montagne, bâtiment, vieux, zone&#10;&#10;Description générée automatiquement">
            <a:extLst>
              <a:ext uri="{FF2B5EF4-FFF2-40B4-BE49-F238E27FC236}">
                <a16:creationId xmlns:a16="http://schemas.microsoft.com/office/drawing/2014/main" id="{38AA0424-277F-6C0D-A661-94D110F0E047}"/>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8116" y="10"/>
            <a:ext cx="12191980" cy="6857990"/>
          </a:xfrm>
          <a:prstGeom prst="rect">
            <a:avLst/>
          </a:prstGeom>
        </p:spPr>
      </p:pic>
      <p:sp>
        <p:nvSpPr>
          <p:cNvPr id="8" name="Freeform: Shape 7">
            <a:extLst>
              <a:ext uri="{FF2B5EF4-FFF2-40B4-BE49-F238E27FC236}">
                <a16:creationId xmlns:a16="http://schemas.microsoft.com/office/drawing/2014/main" id="{8FF5081D-6F37-4BB4-B5EA-A11692358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43467 w 12192000"/>
              <a:gd name="connsiteY0" fmla="*/ 643467 h 6858000"/>
              <a:gd name="connsiteX1" fmla="*/ 643467 w 12192000"/>
              <a:gd name="connsiteY1" fmla="*/ 6214533 h 6858000"/>
              <a:gd name="connsiteX2" fmla="*/ 11548533 w 12192000"/>
              <a:gd name="connsiteY2" fmla="*/ 6214533 h 6858000"/>
              <a:gd name="connsiteX3" fmla="*/ 11548533 w 12192000"/>
              <a:gd name="connsiteY3" fmla="*/ 643467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643467" y="643467"/>
                </a:moveTo>
                <a:lnTo>
                  <a:pt x="643467" y="6214533"/>
                </a:lnTo>
                <a:lnTo>
                  <a:pt x="11548533" y="6214533"/>
                </a:lnTo>
                <a:lnTo>
                  <a:pt x="11548533" y="643467"/>
                </a:lnTo>
                <a:close/>
                <a:moveTo>
                  <a:pt x="0" y="0"/>
                </a:moveTo>
                <a:lnTo>
                  <a:pt x="12192000" y="0"/>
                </a:lnTo>
                <a:lnTo>
                  <a:pt x="12192000" y="6858000"/>
                </a:lnTo>
                <a:lnTo>
                  <a:pt x="0" y="6858000"/>
                </a:lnTo>
                <a:close/>
              </a:path>
            </a:pathLst>
          </a:custGeom>
          <a:solidFill>
            <a:srgbClr val="39525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8DC041D-D1C3-4296-85D0-23923F3A4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627698"/>
            <a:ext cx="10915650" cy="5602605"/>
          </a:xfrm>
          <a:prstGeom prst="rect">
            <a:avLst/>
          </a:prstGeom>
          <a:noFill/>
          <a:ln w="44450" cap="sq" cmpd="dbl">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2907FB9B-7BD2-542E-35B8-A3DECC0709DD}"/>
              </a:ext>
            </a:extLst>
          </p:cNvPr>
          <p:cNvSpPr txBox="1"/>
          <p:nvPr/>
        </p:nvSpPr>
        <p:spPr>
          <a:xfrm>
            <a:off x="5620043" y="166032"/>
            <a:ext cx="7807569" cy="461665"/>
          </a:xfrm>
          <a:prstGeom prst="rect">
            <a:avLst/>
          </a:prstGeom>
          <a:noFill/>
        </p:spPr>
        <p:txBody>
          <a:bodyPr wrap="square" rtlCol="0">
            <a:spAutoFit/>
          </a:bodyPr>
          <a:lstStyle/>
          <a:p>
            <a:r>
              <a:rPr lang="fr-FR" sz="2400" b="1" dirty="0">
                <a:solidFill>
                  <a:schemeClr val="bg1"/>
                </a:solidFill>
              </a:rPr>
              <a:t>Taormina</a:t>
            </a:r>
          </a:p>
        </p:txBody>
      </p:sp>
      <p:sp>
        <p:nvSpPr>
          <p:cNvPr id="5" name="Espace réservé de la date 4">
            <a:extLst>
              <a:ext uri="{FF2B5EF4-FFF2-40B4-BE49-F238E27FC236}">
                <a16:creationId xmlns:a16="http://schemas.microsoft.com/office/drawing/2014/main" id="{77F70AB9-1234-3529-D21B-2C67AE06D54A}"/>
              </a:ext>
            </a:extLst>
          </p:cNvPr>
          <p:cNvSpPr>
            <a:spLocks noGrp="1"/>
          </p:cNvSpPr>
          <p:nvPr>
            <p:ph type="dt" sz="half" idx="10"/>
          </p:nvPr>
        </p:nvSpPr>
        <p:spPr/>
        <p:txBody>
          <a:bodyPr/>
          <a:lstStyle/>
          <a:p>
            <a:fld id="{F56832EE-A9A6-4B22-A10F-F81E4AD82652}" type="datetime1">
              <a:rPr lang="fr-FR" smtClean="0"/>
              <a:t>01/08/2022</a:t>
            </a:fld>
            <a:endParaRPr lang="fr-FR"/>
          </a:p>
        </p:txBody>
      </p:sp>
      <p:sp>
        <p:nvSpPr>
          <p:cNvPr id="6" name="Espace réservé du pied de page 5">
            <a:extLst>
              <a:ext uri="{FF2B5EF4-FFF2-40B4-BE49-F238E27FC236}">
                <a16:creationId xmlns:a16="http://schemas.microsoft.com/office/drawing/2014/main" id="{C949C9A5-0498-093B-1B63-9B9821743DDC}"/>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CE0085B7-52D6-31F0-70AA-0AF998C9AA90}"/>
              </a:ext>
            </a:extLst>
          </p:cNvPr>
          <p:cNvSpPr>
            <a:spLocks noGrp="1"/>
          </p:cNvSpPr>
          <p:nvPr>
            <p:ph type="sldNum" sz="quarter" idx="12"/>
          </p:nvPr>
        </p:nvSpPr>
        <p:spPr/>
        <p:txBody>
          <a:bodyPr/>
          <a:lstStyle/>
          <a:p>
            <a:fld id="{C931406B-4BD3-4440-BE86-3AF5E9422203}" type="slidenum">
              <a:rPr lang="fr-FR" smtClean="0"/>
              <a:t>8</a:t>
            </a:fld>
            <a:endParaRPr lang="fr-FR"/>
          </a:p>
        </p:txBody>
      </p:sp>
    </p:spTree>
    <p:extLst>
      <p:ext uri="{BB962C8B-B14F-4D97-AF65-F5344CB8AC3E}">
        <p14:creationId xmlns:p14="http://schemas.microsoft.com/office/powerpoint/2010/main" val="3293258346"/>
      </p:ext>
    </p:extLst>
  </p:cSld>
  <p:clrMapOvr>
    <a:masterClrMapping/>
  </p:clrMapOvr>
  <mc:AlternateContent xmlns:mc="http://schemas.openxmlformats.org/markup-compatibility/2006">
    <mc:Choice xmlns:p14="http://schemas.microsoft.com/office/powerpoint/2010/main" Requires="p14">
      <p:transition spd="slow" p14:dur="5000" advClick="0" advTm="16000">
        <p14:shred/>
      </p:transition>
    </mc:Choice>
    <mc:Fallback>
      <p:transition spd="slow" advClick="0" advTm="16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Une image contenant extérieur, nature, montagne, saleté&#10;&#10;Description générée automatiquement">
            <a:extLst>
              <a:ext uri="{FF2B5EF4-FFF2-40B4-BE49-F238E27FC236}">
                <a16:creationId xmlns:a16="http://schemas.microsoft.com/office/drawing/2014/main" id="{0D6789F5-68D4-240F-F123-133EA215AB0D}"/>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8" name="Freeform: Shape 7">
            <a:extLst>
              <a:ext uri="{FF2B5EF4-FFF2-40B4-BE49-F238E27FC236}">
                <a16:creationId xmlns:a16="http://schemas.microsoft.com/office/drawing/2014/main" id="{8FF5081D-6F37-4BB4-B5EA-A11692358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43467 w 12192000"/>
              <a:gd name="connsiteY0" fmla="*/ 643467 h 6858000"/>
              <a:gd name="connsiteX1" fmla="*/ 643467 w 12192000"/>
              <a:gd name="connsiteY1" fmla="*/ 6214533 h 6858000"/>
              <a:gd name="connsiteX2" fmla="*/ 11548533 w 12192000"/>
              <a:gd name="connsiteY2" fmla="*/ 6214533 h 6858000"/>
              <a:gd name="connsiteX3" fmla="*/ 11548533 w 12192000"/>
              <a:gd name="connsiteY3" fmla="*/ 643467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643467" y="643467"/>
                </a:moveTo>
                <a:lnTo>
                  <a:pt x="643467" y="6214533"/>
                </a:lnTo>
                <a:lnTo>
                  <a:pt x="11548533" y="6214533"/>
                </a:lnTo>
                <a:lnTo>
                  <a:pt x="11548533" y="643467"/>
                </a:lnTo>
                <a:close/>
                <a:moveTo>
                  <a:pt x="0" y="0"/>
                </a:moveTo>
                <a:lnTo>
                  <a:pt x="12192000" y="0"/>
                </a:lnTo>
                <a:lnTo>
                  <a:pt x="12192000" y="6858000"/>
                </a:lnTo>
                <a:lnTo>
                  <a:pt x="0" y="6858000"/>
                </a:lnTo>
                <a:close/>
              </a:path>
            </a:pathLst>
          </a:custGeom>
          <a:solidFill>
            <a:srgbClr val="6E4338">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8DC041D-D1C3-4296-85D0-23923F3A4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627698"/>
            <a:ext cx="10915650" cy="5602605"/>
          </a:xfrm>
          <a:prstGeom prst="rect">
            <a:avLst/>
          </a:prstGeom>
          <a:noFill/>
          <a:ln w="44450" cap="sq" cmpd="dbl">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E867A832-488A-4434-1DA0-1EDAB93AA6B7}"/>
              </a:ext>
            </a:extLst>
          </p:cNvPr>
          <p:cNvSpPr txBox="1"/>
          <p:nvPr/>
        </p:nvSpPr>
        <p:spPr>
          <a:xfrm>
            <a:off x="4760742" y="166028"/>
            <a:ext cx="8176846" cy="461665"/>
          </a:xfrm>
          <a:prstGeom prst="rect">
            <a:avLst/>
          </a:prstGeom>
          <a:noFill/>
        </p:spPr>
        <p:txBody>
          <a:bodyPr wrap="square" rtlCol="0">
            <a:spAutoFit/>
          </a:bodyPr>
          <a:lstStyle/>
          <a:p>
            <a:r>
              <a:rPr lang="fr-FR" sz="2400" b="1" dirty="0">
                <a:solidFill>
                  <a:schemeClr val="bg1"/>
                </a:solidFill>
              </a:rPr>
              <a:t>L’Etna (le Volcan )</a:t>
            </a:r>
          </a:p>
        </p:txBody>
      </p:sp>
      <p:sp>
        <p:nvSpPr>
          <p:cNvPr id="5" name="Espace réservé de la date 4">
            <a:extLst>
              <a:ext uri="{FF2B5EF4-FFF2-40B4-BE49-F238E27FC236}">
                <a16:creationId xmlns:a16="http://schemas.microsoft.com/office/drawing/2014/main" id="{1510CE52-E30D-E28D-9E18-700BD62444A6}"/>
              </a:ext>
            </a:extLst>
          </p:cNvPr>
          <p:cNvSpPr>
            <a:spLocks noGrp="1"/>
          </p:cNvSpPr>
          <p:nvPr>
            <p:ph type="dt" sz="half" idx="10"/>
          </p:nvPr>
        </p:nvSpPr>
        <p:spPr/>
        <p:txBody>
          <a:bodyPr/>
          <a:lstStyle/>
          <a:p>
            <a:fld id="{E701911C-2ED6-4491-B57A-5D4A523BD659}" type="datetime1">
              <a:rPr lang="fr-FR" smtClean="0"/>
              <a:t>01/08/2022</a:t>
            </a:fld>
            <a:endParaRPr lang="fr-FR"/>
          </a:p>
        </p:txBody>
      </p:sp>
      <p:sp>
        <p:nvSpPr>
          <p:cNvPr id="6" name="Espace réservé du pied de page 5">
            <a:extLst>
              <a:ext uri="{FF2B5EF4-FFF2-40B4-BE49-F238E27FC236}">
                <a16:creationId xmlns:a16="http://schemas.microsoft.com/office/drawing/2014/main" id="{BB57508D-C9A7-D00A-4B02-7B9B22F9AA42}"/>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0398901B-321C-5425-C94E-F36E66EBA048}"/>
              </a:ext>
            </a:extLst>
          </p:cNvPr>
          <p:cNvSpPr>
            <a:spLocks noGrp="1"/>
          </p:cNvSpPr>
          <p:nvPr>
            <p:ph type="sldNum" sz="quarter" idx="12"/>
          </p:nvPr>
        </p:nvSpPr>
        <p:spPr/>
        <p:txBody>
          <a:bodyPr/>
          <a:lstStyle/>
          <a:p>
            <a:fld id="{C931406B-4BD3-4440-BE86-3AF5E9422203}" type="slidenum">
              <a:rPr lang="fr-FR" smtClean="0"/>
              <a:t>9</a:t>
            </a:fld>
            <a:endParaRPr lang="fr-FR"/>
          </a:p>
        </p:txBody>
      </p:sp>
    </p:spTree>
    <p:extLst>
      <p:ext uri="{BB962C8B-B14F-4D97-AF65-F5344CB8AC3E}">
        <p14:creationId xmlns:p14="http://schemas.microsoft.com/office/powerpoint/2010/main" val="2732070215"/>
      </p:ext>
    </p:extLst>
  </p:cSld>
  <p:clrMapOvr>
    <a:masterClrMapping/>
  </p:clrMapOvr>
  <mc:AlternateContent xmlns:mc="http://schemas.openxmlformats.org/markup-compatibility/2006">
    <mc:Choice xmlns:p14="http://schemas.microsoft.com/office/powerpoint/2010/main" Requires="p14">
      <p:transition spd="slow" p14:dur="5000" advClick="0" advTm="16000">
        <p14:shred/>
      </p:transition>
    </mc:Choice>
    <mc:Fallback>
      <p:transition spd="slow" advClick="0" advTm="16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Une image contenant bâtiment, extérieur, vieux, maison&#10;&#10;Description générée automatiquement">
            <a:extLst>
              <a:ext uri="{FF2B5EF4-FFF2-40B4-BE49-F238E27FC236}">
                <a16:creationId xmlns:a16="http://schemas.microsoft.com/office/drawing/2014/main" id="{1149A694-2DC5-87FC-25FF-7B74B9BD591E}"/>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8" name="Freeform: Shape 7">
            <a:extLst>
              <a:ext uri="{FF2B5EF4-FFF2-40B4-BE49-F238E27FC236}">
                <a16:creationId xmlns:a16="http://schemas.microsoft.com/office/drawing/2014/main" id="{8FF5081D-6F37-4BB4-B5EA-A11692358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43467 w 12192000"/>
              <a:gd name="connsiteY0" fmla="*/ 643467 h 6858000"/>
              <a:gd name="connsiteX1" fmla="*/ 643467 w 12192000"/>
              <a:gd name="connsiteY1" fmla="*/ 6214533 h 6858000"/>
              <a:gd name="connsiteX2" fmla="*/ 11548533 w 12192000"/>
              <a:gd name="connsiteY2" fmla="*/ 6214533 h 6858000"/>
              <a:gd name="connsiteX3" fmla="*/ 11548533 w 12192000"/>
              <a:gd name="connsiteY3" fmla="*/ 643467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643467" y="643467"/>
                </a:moveTo>
                <a:lnTo>
                  <a:pt x="643467" y="6214533"/>
                </a:lnTo>
                <a:lnTo>
                  <a:pt x="11548533" y="6214533"/>
                </a:lnTo>
                <a:lnTo>
                  <a:pt x="11548533" y="643467"/>
                </a:lnTo>
                <a:close/>
                <a:moveTo>
                  <a:pt x="0" y="0"/>
                </a:moveTo>
                <a:lnTo>
                  <a:pt x="12192000" y="0"/>
                </a:lnTo>
                <a:lnTo>
                  <a:pt x="12192000" y="6858000"/>
                </a:lnTo>
                <a:lnTo>
                  <a:pt x="0" y="6858000"/>
                </a:lnTo>
                <a:close/>
              </a:path>
            </a:pathLst>
          </a:custGeom>
          <a:solidFill>
            <a:srgbClr val="3D6559">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8DC041D-D1C3-4296-85D0-23923F3A4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627698"/>
            <a:ext cx="10915650" cy="5602605"/>
          </a:xfrm>
          <a:prstGeom prst="rect">
            <a:avLst/>
          </a:prstGeom>
          <a:noFill/>
          <a:ln w="44450" cap="sq" cmpd="dbl">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576CAF34-4BD8-99F5-89AC-9C02342A2683}"/>
              </a:ext>
            </a:extLst>
          </p:cNvPr>
          <p:cNvSpPr txBox="1"/>
          <p:nvPr/>
        </p:nvSpPr>
        <p:spPr>
          <a:xfrm>
            <a:off x="5183945" y="166028"/>
            <a:ext cx="8176846" cy="461665"/>
          </a:xfrm>
          <a:prstGeom prst="rect">
            <a:avLst/>
          </a:prstGeom>
          <a:noFill/>
        </p:spPr>
        <p:txBody>
          <a:bodyPr wrap="square" rtlCol="0">
            <a:spAutoFit/>
          </a:bodyPr>
          <a:lstStyle/>
          <a:p>
            <a:r>
              <a:rPr lang="fr-FR" sz="2400" b="1" dirty="0">
                <a:solidFill>
                  <a:schemeClr val="bg1"/>
                </a:solidFill>
              </a:rPr>
              <a:t>Catane</a:t>
            </a:r>
          </a:p>
        </p:txBody>
      </p:sp>
      <p:sp>
        <p:nvSpPr>
          <p:cNvPr id="5" name="Espace réservé de la date 4">
            <a:extLst>
              <a:ext uri="{FF2B5EF4-FFF2-40B4-BE49-F238E27FC236}">
                <a16:creationId xmlns:a16="http://schemas.microsoft.com/office/drawing/2014/main" id="{279DB47F-094C-EC31-596C-E96084377AA6}"/>
              </a:ext>
            </a:extLst>
          </p:cNvPr>
          <p:cNvSpPr>
            <a:spLocks noGrp="1"/>
          </p:cNvSpPr>
          <p:nvPr>
            <p:ph type="dt" sz="half" idx="10"/>
          </p:nvPr>
        </p:nvSpPr>
        <p:spPr/>
        <p:txBody>
          <a:bodyPr/>
          <a:lstStyle/>
          <a:p>
            <a:fld id="{D332F31D-954B-4FCB-8C92-793620ED8510}" type="datetime1">
              <a:rPr lang="fr-FR" smtClean="0"/>
              <a:t>01/08/2022</a:t>
            </a:fld>
            <a:endParaRPr lang="fr-FR"/>
          </a:p>
        </p:txBody>
      </p:sp>
      <p:sp>
        <p:nvSpPr>
          <p:cNvPr id="6" name="Espace réservé du pied de page 5">
            <a:extLst>
              <a:ext uri="{FF2B5EF4-FFF2-40B4-BE49-F238E27FC236}">
                <a16:creationId xmlns:a16="http://schemas.microsoft.com/office/drawing/2014/main" id="{E24A2993-C96A-3F54-1733-13AF632DD8AA}"/>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08858931-A367-FF16-A503-229A8092999D}"/>
              </a:ext>
            </a:extLst>
          </p:cNvPr>
          <p:cNvSpPr>
            <a:spLocks noGrp="1"/>
          </p:cNvSpPr>
          <p:nvPr>
            <p:ph type="sldNum" sz="quarter" idx="12"/>
          </p:nvPr>
        </p:nvSpPr>
        <p:spPr/>
        <p:txBody>
          <a:bodyPr/>
          <a:lstStyle/>
          <a:p>
            <a:fld id="{C931406B-4BD3-4440-BE86-3AF5E9422203}" type="slidenum">
              <a:rPr lang="fr-FR" smtClean="0"/>
              <a:t>10</a:t>
            </a:fld>
            <a:endParaRPr lang="fr-FR"/>
          </a:p>
        </p:txBody>
      </p:sp>
    </p:spTree>
    <p:extLst>
      <p:ext uri="{BB962C8B-B14F-4D97-AF65-F5344CB8AC3E}">
        <p14:creationId xmlns:p14="http://schemas.microsoft.com/office/powerpoint/2010/main" val="2102508592"/>
      </p:ext>
    </p:extLst>
  </p:cSld>
  <p:clrMapOvr>
    <a:masterClrMapping/>
  </p:clrMapOvr>
  <mc:AlternateContent xmlns:mc="http://schemas.openxmlformats.org/markup-compatibility/2006">
    <mc:Choice xmlns:p14="http://schemas.microsoft.com/office/powerpoint/2010/main" Requires="p14">
      <p:transition spd="slow" p14:dur="5000" advClick="0" advTm="16000">
        <p14:shred/>
      </p:transition>
    </mc:Choice>
    <mc:Fallback>
      <p:transition spd="slow" advClick="0" advTm="16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Une image contenant bâtiment, extérieur, rue, vieux&#10;&#10;Description générée automatiquement">
            <a:extLst>
              <a:ext uri="{FF2B5EF4-FFF2-40B4-BE49-F238E27FC236}">
                <a16:creationId xmlns:a16="http://schemas.microsoft.com/office/drawing/2014/main" id="{7D02F054-0E11-0D3E-2379-6188F26D792A}"/>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0" y="10"/>
            <a:ext cx="12191980" cy="6857990"/>
          </a:xfrm>
          <a:prstGeom prst="rect">
            <a:avLst/>
          </a:prstGeom>
        </p:spPr>
      </p:pic>
      <p:sp>
        <p:nvSpPr>
          <p:cNvPr id="8" name="Freeform: Shape 7">
            <a:extLst>
              <a:ext uri="{FF2B5EF4-FFF2-40B4-BE49-F238E27FC236}">
                <a16:creationId xmlns:a16="http://schemas.microsoft.com/office/drawing/2014/main" id="{8FF5081D-6F37-4BB4-B5EA-A11692358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43467 w 12192000"/>
              <a:gd name="connsiteY0" fmla="*/ 643467 h 6858000"/>
              <a:gd name="connsiteX1" fmla="*/ 643467 w 12192000"/>
              <a:gd name="connsiteY1" fmla="*/ 6214533 h 6858000"/>
              <a:gd name="connsiteX2" fmla="*/ 11548533 w 12192000"/>
              <a:gd name="connsiteY2" fmla="*/ 6214533 h 6858000"/>
              <a:gd name="connsiteX3" fmla="*/ 11548533 w 12192000"/>
              <a:gd name="connsiteY3" fmla="*/ 643467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643467" y="643467"/>
                </a:moveTo>
                <a:lnTo>
                  <a:pt x="643467" y="6214533"/>
                </a:lnTo>
                <a:lnTo>
                  <a:pt x="11548533" y="6214533"/>
                </a:lnTo>
                <a:lnTo>
                  <a:pt x="11548533" y="643467"/>
                </a:lnTo>
                <a:close/>
                <a:moveTo>
                  <a:pt x="0" y="0"/>
                </a:moveTo>
                <a:lnTo>
                  <a:pt x="12192000" y="0"/>
                </a:lnTo>
                <a:lnTo>
                  <a:pt x="12192000" y="6858000"/>
                </a:lnTo>
                <a:lnTo>
                  <a:pt x="0" y="6858000"/>
                </a:lnTo>
                <a:close/>
              </a:path>
            </a:pathLst>
          </a:custGeom>
          <a:solidFill>
            <a:srgbClr val="7A4A3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8DC041D-D1C3-4296-85D0-23923F3A4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627698"/>
            <a:ext cx="10915650" cy="5602605"/>
          </a:xfrm>
          <a:prstGeom prst="rect">
            <a:avLst/>
          </a:prstGeom>
          <a:noFill/>
          <a:ln w="44450" cap="sq" cmpd="dbl">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6E31F14E-E4C6-DD4F-B616-DE95D336A887}"/>
              </a:ext>
            </a:extLst>
          </p:cNvPr>
          <p:cNvSpPr txBox="1"/>
          <p:nvPr/>
        </p:nvSpPr>
        <p:spPr>
          <a:xfrm>
            <a:off x="5099539" y="166028"/>
            <a:ext cx="8897815" cy="461665"/>
          </a:xfrm>
          <a:prstGeom prst="rect">
            <a:avLst/>
          </a:prstGeom>
          <a:noFill/>
        </p:spPr>
        <p:txBody>
          <a:bodyPr wrap="square" rtlCol="0">
            <a:spAutoFit/>
          </a:bodyPr>
          <a:lstStyle/>
          <a:p>
            <a:r>
              <a:rPr lang="fr-FR" sz="2400" b="1" dirty="0">
                <a:solidFill>
                  <a:schemeClr val="bg1"/>
                </a:solidFill>
              </a:rPr>
              <a:t>Val Di </a:t>
            </a:r>
            <a:r>
              <a:rPr lang="fr-FR" sz="2400" b="1" dirty="0" err="1">
                <a:solidFill>
                  <a:schemeClr val="bg1"/>
                </a:solidFill>
              </a:rPr>
              <a:t>NoTo</a:t>
            </a:r>
            <a:endParaRPr lang="fr-FR" sz="2400" b="1" dirty="0">
              <a:solidFill>
                <a:schemeClr val="bg1"/>
              </a:solidFill>
            </a:endParaRPr>
          </a:p>
        </p:txBody>
      </p:sp>
      <p:sp>
        <p:nvSpPr>
          <p:cNvPr id="5" name="Espace réservé de la date 4">
            <a:extLst>
              <a:ext uri="{FF2B5EF4-FFF2-40B4-BE49-F238E27FC236}">
                <a16:creationId xmlns:a16="http://schemas.microsoft.com/office/drawing/2014/main" id="{6AE85DA5-0CFA-0502-9E07-0B725F667EED}"/>
              </a:ext>
            </a:extLst>
          </p:cNvPr>
          <p:cNvSpPr>
            <a:spLocks noGrp="1"/>
          </p:cNvSpPr>
          <p:nvPr>
            <p:ph type="dt" sz="half" idx="10"/>
          </p:nvPr>
        </p:nvSpPr>
        <p:spPr/>
        <p:txBody>
          <a:bodyPr/>
          <a:lstStyle/>
          <a:p>
            <a:fld id="{85BE4179-62C4-484F-8E4E-D262F2C39B74}" type="datetime1">
              <a:rPr lang="fr-FR" smtClean="0"/>
              <a:t>01/08/2022</a:t>
            </a:fld>
            <a:endParaRPr lang="fr-FR"/>
          </a:p>
        </p:txBody>
      </p:sp>
      <p:sp>
        <p:nvSpPr>
          <p:cNvPr id="6" name="Espace réservé du pied de page 5">
            <a:extLst>
              <a:ext uri="{FF2B5EF4-FFF2-40B4-BE49-F238E27FC236}">
                <a16:creationId xmlns:a16="http://schemas.microsoft.com/office/drawing/2014/main" id="{F4C4848C-B3C4-F5F2-68BF-F892408F722C}"/>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8EA02056-675C-0D49-F132-B9D8CA65989E}"/>
              </a:ext>
            </a:extLst>
          </p:cNvPr>
          <p:cNvSpPr>
            <a:spLocks noGrp="1"/>
          </p:cNvSpPr>
          <p:nvPr>
            <p:ph type="sldNum" sz="quarter" idx="12"/>
          </p:nvPr>
        </p:nvSpPr>
        <p:spPr/>
        <p:txBody>
          <a:bodyPr/>
          <a:lstStyle/>
          <a:p>
            <a:fld id="{C931406B-4BD3-4440-BE86-3AF5E9422203}" type="slidenum">
              <a:rPr lang="fr-FR" smtClean="0"/>
              <a:t>11</a:t>
            </a:fld>
            <a:endParaRPr lang="fr-FR"/>
          </a:p>
        </p:txBody>
      </p:sp>
    </p:spTree>
    <p:extLst>
      <p:ext uri="{BB962C8B-B14F-4D97-AF65-F5344CB8AC3E}">
        <p14:creationId xmlns:p14="http://schemas.microsoft.com/office/powerpoint/2010/main" val="1923549849"/>
      </p:ext>
    </p:extLst>
  </p:cSld>
  <p:clrMapOvr>
    <a:masterClrMapping/>
  </p:clrMapOvr>
  <mc:AlternateContent xmlns:mc="http://schemas.openxmlformats.org/markup-compatibility/2006">
    <mc:Choice xmlns:p14="http://schemas.microsoft.com/office/powerpoint/2010/main" Requires="p14">
      <p:transition spd="slow" p14:dur="5000" advClick="0" advTm="16000">
        <p14:shred/>
      </p:transition>
    </mc:Choice>
    <mc:Fallback>
      <p:transition spd="slow" advClick="0" advTm="16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Une image contenant ciel, extérieur, passerelle, rive&#10;&#10;Description générée automatiquement">
            <a:extLst>
              <a:ext uri="{FF2B5EF4-FFF2-40B4-BE49-F238E27FC236}">
                <a16:creationId xmlns:a16="http://schemas.microsoft.com/office/drawing/2014/main" id="{77B8A377-916B-35A0-0D26-430F7898EBB9}"/>
              </a:ext>
            </a:extLst>
          </p:cNvPr>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8" name="Freeform: Shape 7">
            <a:extLst>
              <a:ext uri="{FF2B5EF4-FFF2-40B4-BE49-F238E27FC236}">
                <a16:creationId xmlns:a16="http://schemas.microsoft.com/office/drawing/2014/main" id="{8FF5081D-6F37-4BB4-B5EA-A11692358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43467 w 12192000"/>
              <a:gd name="connsiteY0" fmla="*/ 643467 h 6858000"/>
              <a:gd name="connsiteX1" fmla="*/ 643467 w 12192000"/>
              <a:gd name="connsiteY1" fmla="*/ 6214533 h 6858000"/>
              <a:gd name="connsiteX2" fmla="*/ 11548533 w 12192000"/>
              <a:gd name="connsiteY2" fmla="*/ 6214533 h 6858000"/>
              <a:gd name="connsiteX3" fmla="*/ 11548533 w 12192000"/>
              <a:gd name="connsiteY3" fmla="*/ 643467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643467" y="643467"/>
                </a:moveTo>
                <a:lnTo>
                  <a:pt x="643467" y="6214533"/>
                </a:lnTo>
                <a:lnTo>
                  <a:pt x="11548533" y="6214533"/>
                </a:lnTo>
                <a:lnTo>
                  <a:pt x="11548533" y="643467"/>
                </a:lnTo>
                <a:close/>
                <a:moveTo>
                  <a:pt x="0" y="0"/>
                </a:moveTo>
                <a:lnTo>
                  <a:pt x="12192000" y="0"/>
                </a:lnTo>
                <a:lnTo>
                  <a:pt x="12192000" y="6858000"/>
                </a:lnTo>
                <a:lnTo>
                  <a:pt x="0" y="6858000"/>
                </a:lnTo>
                <a:close/>
              </a:path>
            </a:pathLst>
          </a:custGeom>
          <a:solidFill>
            <a:srgbClr val="4F5032">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8DC041D-D1C3-4296-85D0-23923F3A4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627698"/>
            <a:ext cx="10915650" cy="5602605"/>
          </a:xfrm>
          <a:prstGeom prst="rect">
            <a:avLst/>
          </a:prstGeom>
          <a:noFill/>
          <a:ln w="44450" cap="sq" cmpd="dbl">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08D3AA2C-9E08-7495-7E4A-BA42966E4897}"/>
              </a:ext>
            </a:extLst>
          </p:cNvPr>
          <p:cNvSpPr txBox="1"/>
          <p:nvPr/>
        </p:nvSpPr>
        <p:spPr>
          <a:xfrm>
            <a:off x="5303520" y="202886"/>
            <a:ext cx="6699738" cy="461665"/>
          </a:xfrm>
          <a:prstGeom prst="rect">
            <a:avLst/>
          </a:prstGeom>
          <a:noFill/>
        </p:spPr>
        <p:txBody>
          <a:bodyPr wrap="square" rtlCol="0">
            <a:spAutoFit/>
          </a:bodyPr>
          <a:lstStyle/>
          <a:p>
            <a:r>
              <a:rPr lang="fr-FR" sz="2400" b="1" dirty="0">
                <a:solidFill>
                  <a:schemeClr val="bg1"/>
                </a:solidFill>
              </a:rPr>
              <a:t>Syracuse</a:t>
            </a:r>
          </a:p>
        </p:txBody>
      </p:sp>
      <p:sp>
        <p:nvSpPr>
          <p:cNvPr id="5" name="Espace réservé de la date 4">
            <a:extLst>
              <a:ext uri="{FF2B5EF4-FFF2-40B4-BE49-F238E27FC236}">
                <a16:creationId xmlns:a16="http://schemas.microsoft.com/office/drawing/2014/main" id="{94185760-7ECA-96E5-8587-AE0570E7B996}"/>
              </a:ext>
            </a:extLst>
          </p:cNvPr>
          <p:cNvSpPr>
            <a:spLocks noGrp="1"/>
          </p:cNvSpPr>
          <p:nvPr>
            <p:ph type="dt" sz="half" idx="10"/>
          </p:nvPr>
        </p:nvSpPr>
        <p:spPr/>
        <p:txBody>
          <a:bodyPr/>
          <a:lstStyle/>
          <a:p>
            <a:fld id="{8BDF3861-6699-4080-870F-3FDEA5A27A47}" type="datetime1">
              <a:rPr lang="fr-FR" smtClean="0"/>
              <a:t>01/08/2022</a:t>
            </a:fld>
            <a:endParaRPr lang="fr-FR"/>
          </a:p>
        </p:txBody>
      </p:sp>
      <p:sp>
        <p:nvSpPr>
          <p:cNvPr id="6" name="Espace réservé du pied de page 5">
            <a:extLst>
              <a:ext uri="{FF2B5EF4-FFF2-40B4-BE49-F238E27FC236}">
                <a16:creationId xmlns:a16="http://schemas.microsoft.com/office/drawing/2014/main" id="{49C5954B-2CC2-8EEE-2E0B-06C63264A9D5}"/>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EB6984B5-36CC-C80E-6FE0-4D9DF0D4A029}"/>
              </a:ext>
            </a:extLst>
          </p:cNvPr>
          <p:cNvSpPr>
            <a:spLocks noGrp="1"/>
          </p:cNvSpPr>
          <p:nvPr>
            <p:ph type="sldNum" sz="quarter" idx="12"/>
          </p:nvPr>
        </p:nvSpPr>
        <p:spPr/>
        <p:txBody>
          <a:bodyPr/>
          <a:lstStyle/>
          <a:p>
            <a:fld id="{C931406B-4BD3-4440-BE86-3AF5E9422203}" type="slidenum">
              <a:rPr lang="fr-FR" smtClean="0"/>
              <a:t>12</a:t>
            </a:fld>
            <a:endParaRPr lang="fr-FR"/>
          </a:p>
        </p:txBody>
      </p:sp>
    </p:spTree>
    <p:extLst>
      <p:ext uri="{BB962C8B-B14F-4D97-AF65-F5344CB8AC3E}">
        <p14:creationId xmlns:p14="http://schemas.microsoft.com/office/powerpoint/2010/main" val="3818930148"/>
      </p:ext>
    </p:extLst>
  </p:cSld>
  <p:clrMapOvr>
    <a:masterClrMapping/>
  </p:clrMapOvr>
  <mc:AlternateContent xmlns:mc="http://schemas.openxmlformats.org/markup-compatibility/2006">
    <mc:Choice xmlns:p14="http://schemas.microsoft.com/office/powerpoint/2010/main" Requires="p14">
      <p:transition spd="slow" p14:dur="5000" advClick="0" advTm="16000">
        <p14:shred/>
      </p:transition>
    </mc:Choice>
    <mc:Fallback>
      <p:transition spd="slow" advClick="0" advTm="16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Une image contenant bâtiment, mur, roche, ruine&#10;&#10;Description générée automatiquement">
            <a:extLst>
              <a:ext uri="{FF2B5EF4-FFF2-40B4-BE49-F238E27FC236}">
                <a16:creationId xmlns:a16="http://schemas.microsoft.com/office/drawing/2014/main" id="{13BA02D2-3400-5839-C08E-60EAA2CFA698}"/>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8" name="Freeform: Shape 7">
            <a:extLst>
              <a:ext uri="{FF2B5EF4-FFF2-40B4-BE49-F238E27FC236}">
                <a16:creationId xmlns:a16="http://schemas.microsoft.com/office/drawing/2014/main" id="{8FF5081D-6F37-4BB4-B5EA-A11692358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43467 w 12192000"/>
              <a:gd name="connsiteY0" fmla="*/ 643467 h 6858000"/>
              <a:gd name="connsiteX1" fmla="*/ 643467 w 12192000"/>
              <a:gd name="connsiteY1" fmla="*/ 6214533 h 6858000"/>
              <a:gd name="connsiteX2" fmla="*/ 11548533 w 12192000"/>
              <a:gd name="connsiteY2" fmla="*/ 6214533 h 6858000"/>
              <a:gd name="connsiteX3" fmla="*/ 11548533 w 12192000"/>
              <a:gd name="connsiteY3" fmla="*/ 643467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643467" y="643467"/>
                </a:moveTo>
                <a:lnTo>
                  <a:pt x="643467" y="6214533"/>
                </a:lnTo>
                <a:lnTo>
                  <a:pt x="11548533" y="6214533"/>
                </a:lnTo>
                <a:lnTo>
                  <a:pt x="11548533" y="643467"/>
                </a:lnTo>
                <a:close/>
                <a:moveTo>
                  <a:pt x="0" y="0"/>
                </a:moveTo>
                <a:lnTo>
                  <a:pt x="12192000" y="0"/>
                </a:lnTo>
                <a:lnTo>
                  <a:pt x="12192000" y="6858000"/>
                </a:lnTo>
                <a:lnTo>
                  <a:pt x="0" y="6858000"/>
                </a:lnTo>
                <a:close/>
              </a:path>
            </a:pathLst>
          </a:custGeom>
          <a:solidFill>
            <a:srgbClr val="77613E">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8DC041D-D1C3-4296-85D0-23923F3A4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627698"/>
            <a:ext cx="10915650" cy="5602605"/>
          </a:xfrm>
          <a:prstGeom prst="rect">
            <a:avLst/>
          </a:prstGeom>
          <a:noFill/>
          <a:ln w="44450" cap="sq" cmpd="dbl">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D6D1B8FA-9D80-91F2-73C4-1C0642669AA0}"/>
              </a:ext>
            </a:extLst>
          </p:cNvPr>
          <p:cNvSpPr txBox="1"/>
          <p:nvPr/>
        </p:nvSpPr>
        <p:spPr>
          <a:xfrm>
            <a:off x="5486400" y="148011"/>
            <a:ext cx="7283548" cy="461665"/>
          </a:xfrm>
          <a:prstGeom prst="rect">
            <a:avLst/>
          </a:prstGeom>
          <a:noFill/>
        </p:spPr>
        <p:txBody>
          <a:bodyPr wrap="square" rtlCol="0">
            <a:spAutoFit/>
          </a:bodyPr>
          <a:lstStyle/>
          <a:p>
            <a:r>
              <a:rPr lang="fr-FR" sz="2400" b="1" dirty="0">
                <a:solidFill>
                  <a:schemeClr val="bg1"/>
                </a:solidFill>
              </a:rPr>
              <a:t>Agrigente</a:t>
            </a:r>
          </a:p>
        </p:txBody>
      </p:sp>
      <p:sp>
        <p:nvSpPr>
          <p:cNvPr id="5" name="Espace réservé de la date 4">
            <a:extLst>
              <a:ext uri="{FF2B5EF4-FFF2-40B4-BE49-F238E27FC236}">
                <a16:creationId xmlns:a16="http://schemas.microsoft.com/office/drawing/2014/main" id="{9068AC47-222A-75A9-1533-A182B6668347}"/>
              </a:ext>
            </a:extLst>
          </p:cNvPr>
          <p:cNvSpPr>
            <a:spLocks noGrp="1"/>
          </p:cNvSpPr>
          <p:nvPr>
            <p:ph type="dt" sz="half" idx="10"/>
          </p:nvPr>
        </p:nvSpPr>
        <p:spPr/>
        <p:txBody>
          <a:bodyPr/>
          <a:lstStyle/>
          <a:p>
            <a:fld id="{FC69348C-6536-47A0-9C2B-1ECD3D8F6B10}" type="datetime1">
              <a:rPr lang="fr-FR" smtClean="0"/>
              <a:t>01/08/2022</a:t>
            </a:fld>
            <a:endParaRPr lang="fr-FR"/>
          </a:p>
        </p:txBody>
      </p:sp>
      <p:sp>
        <p:nvSpPr>
          <p:cNvPr id="6" name="Espace réservé du pied de page 5">
            <a:extLst>
              <a:ext uri="{FF2B5EF4-FFF2-40B4-BE49-F238E27FC236}">
                <a16:creationId xmlns:a16="http://schemas.microsoft.com/office/drawing/2014/main" id="{82FE3032-21D2-DF49-1AAB-8DA6FDF29BBD}"/>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B5F08FB9-47EC-F5BA-70BD-84F57E4647BF}"/>
              </a:ext>
            </a:extLst>
          </p:cNvPr>
          <p:cNvSpPr>
            <a:spLocks noGrp="1"/>
          </p:cNvSpPr>
          <p:nvPr>
            <p:ph type="sldNum" sz="quarter" idx="12"/>
          </p:nvPr>
        </p:nvSpPr>
        <p:spPr/>
        <p:txBody>
          <a:bodyPr/>
          <a:lstStyle/>
          <a:p>
            <a:fld id="{C931406B-4BD3-4440-BE86-3AF5E9422203}" type="slidenum">
              <a:rPr lang="fr-FR" smtClean="0"/>
              <a:t>13</a:t>
            </a:fld>
            <a:endParaRPr lang="fr-FR"/>
          </a:p>
        </p:txBody>
      </p:sp>
    </p:spTree>
    <p:extLst>
      <p:ext uri="{BB962C8B-B14F-4D97-AF65-F5344CB8AC3E}">
        <p14:creationId xmlns:p14="http://schemas.microsoft.com/office/powerpoint/2010/main" val="2317609150"/>
      </p:ext>
    </p:extLst>
  </p:cSld>
  <p:clrMapOvr>
    <a:masterClrMapping/>
  </p:clrMapOvr>
  <mc:AlternateContent xmlns:mc="http://schemas.openxmlformats.org/markup-compatibility/2006">
    <mc:Choice xmlns:p14="http://schemas.microsoft.com/office/powerpoint/2010/main" Requires="p14">
      <p:transition spd="slow" p14:dur="5000" advClick="0" advTm="16000">
        <p14:shred/>
      </p:transition>
    </mc:Choice>
    <mc:Fallback>
      <p:transition spd="slow" advClick="0" advTm="16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Une image contenant ciel, extérieur, nature, coteau&#10;&#10;Description générée automatiquement">
            <a:extLst>
              <a:ext uri="{FF2B5EF4-FFF2-40B4-BE49-F238E27FC236}">
                <a16:creationId xmlns:a16="http://schemas.microsoft.com/office/drawing/2014/main" id="{1E0F0650-401B-F751-5C5B-F6EB200EEE0F}"/>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8" name="Freeform: Shape 7">
            <a:extLst>
              <a:ext uri="{FF2B5EF4-FFF2-40B4-BE49-F238E27FC236}">
                <a16:creationId xmlns:a16="http://schemas.microsoft.com/office/drawing/2014/main" id="{8FF5081D-6F37-4BB4-B5EA-A11692358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43467 w 12192000"/>
              <a:gd name="connsiteY0" fmla="*/ 643467 h 6858000"/>
              <a:gd name="connsiteX1" fmla="*/ 643467 w 12192000"/>
              <a:gd name="connsiteY1" fmla="*/ 6214533 h 6858000"/>
              <a:gd name="connsiteX2" fmla="*/ 11548533 w 12192000"/>
              <a:gd name="connsiteY2" fmla="*/ 6214533 h 6858000"/>
              <a:gd name="connsiteX3" fmla="*/ 11548533 w 12192000"/>
              <a:gd name="connsiteY3" fmla="*/ 643467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643467" y="643467"/>
                </a:moveTo>
                <a:lnTo>
                  <a:pt x="643467" y="6214533"/>
                </a:lnTo>
                <a:lnTo>
                  <a:pt x="11548533" y="6214533"/>
                </a:lnTo>
                <a:lnTo>
                  <a:pt x="11548533" y="643467"/>
                </a:lnTo>
                <a:close/>
                <a:moveTo>
                  <a:pt x="0" y="0"/>
                </a:moveTo>
                <a:lnTo>
                  <a:pt x="12192000" y="0"/>
                </a:lnTo>
                <a:lnTo>
                  <a:pt x="12192000" y="6858000"/>
                </a:lnTo>
                <a:lnTo>
                  <a:pt x="0" y="6858000"/>
                </a:lnTo>
                <a:close/>
              </a:path>
            </a:pathLst>
          </a:custGeom>
          <a:solidFill>
            <a:srgbClr val="42737A">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8DC041D-D1C3-4296-85D0-23923F3A4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627698"/>
            <a:ext cx="10915650" cy="5602605"/>
          </a:xfrm>
          <a:prstGeom prst="rect">
            <a:avLst/>
          </a:prstGeom>
          <a:noFill/>
          <a:ln w="44450" cap="sq" cmpd="dbl">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6C9C153E-F7D7-C9AC-F8D1-06B08AFB970A}"/>
              </a:ext>
            </a:extLst>
          </p:cNvPr>
          <p:cNvSpPr txBox="1"/>
          <p:nvPr/>
        </p:nvSpPr>
        <p:spPr>
          <a:xfrm>
            <a:off x="4888504" y="175846"/>
            <a:ext cx="7156938" cy="461665"/>
          </a:xfrm>
          <a:prstGeom prst="rect">
            <a:avLst/>
          </a:prstGeom>
          <a:noFill/>
        </p:spPr>
        <p:txBody>
          <a:bodyPr wrap="square" rtlCol="0">
            <a:spAutoFit/>
          </a:bodyPr>
          <a:lstStyle/>
          <a:p>
            <a:r>
              <a:rPr lang="fr-FR" sz="2400" b="1" dirty="0">
                <a:solidFill>
                  <a:schemeClr val="bg1"/>
                </a:solidFill>
              </a:rPr>
              <a:t>Scala Dei </a:t>
            </a:r>
            <a:r>
              <a:rPr lang="fr-FR" sz="2400" b="1" dirty="0" err="1">
                <a:solidFill>
                  <a:schemeClr val="bg1"/>
                </a:solidFill>
              </a:rPr>
              <a:t>Turchi</a:t>
            </a:r>
            <a:endParaRPr lang="fr-FR" sz="2400" b="1" dirty="0">
              <a:solidFill>
                <a:schemeClr val="bg1"/>
              </a:solidFill>
            </a:endParaRPr>
          </a:p>
        </p:txBody>
      </p:sp>
      <p:sp>
        <p:nvSpPr>
          <p:cNvPr id="5" name="Espace réservé de la date 4">
            <a:extLst>
              <a:ext uri="{FF2B5EF4-FFF2-40B4-BE49-F238E27FC236}">
                <a16:creationId xmlns:a16="http://schemas.microsoft.com/office/drawing/2014/main" id="{D60F8F87-207B-DF70-A596-5E687095487F}"/>
              </a:ext>
            </a:extLst>
          </p:cNvPr>
          <p:cNvSpPr>
            <a:spLocks noGrp="1"/>
          </p:cNvSpPr>
          <p:nvPr>
            <p:ph type="dt" sz="half" idx="10"/>
          </p:nvPr>
        </p:nvSpPr>
        <p:spPr/>
        <p:txBody>
          <a:bodyPr/>
          <a:lstStyle/>
          <a:p>
            <a:fld id="{6BC42D6F-0FFF-467E-85F3-A007C63695A3}" type="datetime1">
              <a:rPr lang="fr-FR" smtClean="0"/>
              <a:t>01/08/2022</a:t>
            </a:fld>
            <a:endParaRPr lang="fr-FR"/>
          </a:p>
        </p:txBody>
      </p:sp>
      <p:sp>
        <p:nvSpPr>
          <p:cNvPr id="6" name="Espace réservé du pied de page 5">
            <a:extLst>
              <a:ext uri="{FF2B5EF4-FFF2-40B4-BE49-F238E27FC236}">
                <a16:creationId xmlns:a16="http://schemas.microsoft.com/office/drawing/2014/main" id="{7F3C2CD8-2250-5537-C0DB-2EE4B9691DD7}"/>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A22CF485-5EEE-0563-9F95-B47E00DBE7CC}"/>
              </a:ext>
            </a:extLst>
          </p:cNvPr>
          <p:cNvSpPr>
            <a:spLocks noGrp="1"/>
          </p:cNvSpPr>
          <p:nvPr>
            <p:ph type="sldNum" sz="quarter" idx="12"/>
          </p:nvPr>
        </p:nvSpPr>
        <p:spPr/>
        <p:txBody>
          <a:bodyPr/>
          <a:lstStyle/>
          <a:p>
            <a:fld id="{C931406B-4BD3-4440-BE86-3AF5E9422203}" type="slidenum">
              <a:rPr lang="fr-FR" smtClean="0"/>
              <a:t>14</a:t>
            </a:fld>
            <a:endParaRPr lang="fr-FR"/>
          </a:p>
        </p:txBody>
      </p:sp>
    </p:spTree>
    <p:extLst>
      <p:ext uri="{BB962C8B-B14F-4D97-AF65-F5344CB8AC3E}">
        <p14:creationId xmlns:p14="http://schemas.microsoft.com/office/powerpoint/2010/main" val="4090236272"/>
      </p:ext>
    </p:extLst>
  </p:cSld>
  <p:clrMapOvr>
    <a:masterClrMapping/>
  </p:clrMapOvr>
  <mc:AlternateContent xmlns:mc="http://schemas.openxmlformats.org/markup-compatibility/2006">
    <mc:Choice xmlns:p14="http://schemas.microsoft.com/office/powerpoint/2010/main" Requires="p14">
      <p:transition spd="slow" p14:dur="5000" advClick="0" advTm="16000">
        <p14:shred/>
      </p:transition>
    </mc:Choice>
    <mc:Fallback>
      <p:transition spd="slow" advClick="0" advTm="16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Une image contenant eau, extérieur, nature, roche&#10;&#10;Description générée automatiquement">
            <a:extLst>
              <a:ext uri="{FF2B5EF4-FFF2-40B4-BE49-F238E27FC236}">
                <a16:creationId xmlns:a16="http://schemas.microsoft.com/office/drawing/2014/main" id="{58FC8795-1F81-6DE7-AB90-1BF02441643B}"/>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8" name="Freeform: Shape 7">
            <a:extLst>
              <a:ext uri="{FF2B5EF4-FFF2-40B4-BE49-F238E27FC236}">
                <a16:creationId xmlns:a16="http://schemas.microsoft.com/office/drawing/2014/main" id="{8FF5081D-6F37-4BB4-B5EA-A11692358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43467 w 12192000"/>
              <a:gd name="connsiteY0" fmla="*/ 643467 h 6858000"/>
              <a:gd name="connsiteX1" fmla="*/ 643467 w 12192000"/>
              <a:gd name="connsiteY1" fmla="*/ 6214533 h 6858000"/>
              <a:gd name="connsiteX2" fmla="*/ 11548533 w 12192000"/>
              <a:gd name="connsiteY2" fmla="*/ 6214533 h 6858000"/>
              <a:gd name="connsiteX3" fmla="*/ 11548533 w 12192000"/>
              <a:gd name="connsiteY3" fmla="*/ 643467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643467" y="643467"/>
                </a:moveTo>
                <a:lnTo>
                  <a:pt x="643467" y="6214533"/>
                </a:lnTo>
                <a:lnTo>
                  <a:pt x="11548533" y="6214533"/>
                </a:lnTo>
                <a:lnTo>
                  <a:pt x="11548533" y="643467"/>
                </a:lnTo>
                <a:close/>
                <a:moveTo>
                  <a:pt x="0" y="0"/>
                </a:moveTo>
                <a:lnTo>
                  <a:pt x="12192000" y="0"/>
                </a:lnTo>
                <a:lnTo>
                  <a:pt x="12192000" y="6858000"/>
                </a:lnTo>
                <a:lnTo>
                  <a:pt x="0" y="6858000"/>
                </a:lnTo>
                <a:close/>
              </a:path>
            </a:pathLst>
          </a:custGeom>
          <a:solidFill>
            <a:srgbClr val="5E5344">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8DC041D-D1C3-4296-85D0-23923F3A4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627698"/>
            <a:ext cx="10915650" cy="5602605"/>
          </a:xfrm>
          <a:prstGeom prst="rect">
            <a:avLst/>
          </a:prstGeom>
          <a:noFill/>
          <a:ln w="44450" cap="sq" cmpd="dbl">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31537486-5DA1-6152-284D-93C4610B723B}"/>
              </a:ext>
            </a:extLst>
          </p:cNvPr>
          <p:cNvSpPr txBox="1"/>
          <p:nvPr/>
        </p:nvSpPr>
        <p:spPr>
          <a:xfrm>
            <a:off x="5166360" y="178927"/>
            <a:ext cx="6822831" cy="461665"/>
          </a:xfrm>
          <a:prstGeom prst="rect">
            <a:avLst/>
          </a:prstGeom>
          <a:noFill/>
        </p:spPr>
        <p:txBody>
          <a:bodyPr wrap="square" rtlCol="0">
            <a:spAutoFit/>
          </a:bodyPr>
          <a:lstStyle/>
          <a:p>
            <a:r>
              <a:rPr lang="fr-FR" sz="2400" b="1" dirty="0">
                <a:solidFill>
                  <a:schemeClr val="bg1"/>
                </a:solidFill>
              </a:rPr>
              <a:t>Torre Salsa</a:t>
            </a:r>
          </a:p>
        </p:txBody>
      </p:sp>
      <p:sp>
        <p:nvSpPr>
          <p:cNvPr id="5" name="Espace réservé de la date 4">
            <a:extLst>
              <a:ext uri="{FF2B5EF4-FFF2-40B4-BE49-F238E27FC236}">
                <a16:creationId xmlns:a16="http://schemas.microsoft.com/office/drawing/2014/main" id="{233C844B-DA10-C1AF-F031-99F4005C827B}"/>
              </a:ext>
            </a:extLst>
          </p:cNvPr>
          <p:cNvSpPr>
            <a:spLocks noGrp="1"/>
          </p:cNvSpPr>
          <p:nvPr>
            <p:ph type="dt" sz="half" idx="10"/>
          </p:nvPr>
        </p:nvSpPr>
        <p:spPr/>
        <p:txBody>
          <a:bodyPr/>
          <a:lstStyle/>
          <a:p>
            <a:fld id="{701D6D4A-3744-46BA-AA59-51C712A1BC37}" type="datetime1">
              <a:rPr lang="fr-FR" smtClean="0"/>
              <a:t>01/08/2022</a:t>
            </a:fld>
            <a:endParaRPr lang="fr-FR"/>
          </a:p>
        </p:txBody>
      </p:sp>
      <p:sp>
        <p:nvSpPr>
          <p:cNvPr id="6" name="Espace réservé du pied de page 5">
            <a:extLst>
              <a:ext uri="{FF2B5EF4-FFF2-40B4-BE49-F238E27FC236}">
                <a16:creationId xmlns:a16="http://schemas.microsoft.com/office/drawing/2014/main" id="{FF74DF12-A3E5-223B-A1A6-02A16801B406}"/>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98F8D887-275F-7F2D-1E3C-B91F81AE9BCA}"/>
              </a:ext>
            </a:extLst>
          </p:cNvPr>
          <p:cNvSpPr>
            <a:spLocks noGrp="1"/>
          </p:cNvSpPr>
          <p:nvPr>
            <p:ph type="sldNum" sz="quarter" idx="12"/>
          </p:nvPr>
        </p:nvSpPr>
        <p:spPr/>
        <p:txBody>
          <a:bodyPr/>
          <a:lstStyle/>
          <a:p>
            <a:fld id="{C931406B-4BD3-4440-BE86-3AF5E9422203}" type="slidenum">
              <a:rPr lang="fr-FR" smtClean="0"/>
              <a:t>15</a:t>
            </a:fld>
            <a:endParaRPr lang="fr-FR"/>
          </a:p>
        </p:txBody>
      </p:sp>
    </p:spTree>
    <p:extLst>
      <p:ext uri="{BB962C8B-B14F-4D97-AF65-F5344CB8AC3E}">
        <p14:creationId xmlns:p14="http://schemas.microsoft.com/office/powerpoint/2010/main" val="3419894541"/>
      </p:ext>
    </p:extLst>
  </p:cSld>
  <p:clrMapOvr>
    <a:masterClrMapping/>
  </p:clrMapOvr>
  <mc:AlternateContent xmlns:mc="http://schemas.openxmlformats.org/markup-compatibility/2006">
    <mc:Choice xmlns:p14="http://schemas.microsoft.com/office/powerpoint/2010/main" Requires="p14">
      <p:transition spd="slow" p14:dur="5000" advClick="0" advTm="16000">
        <p14:shred/>
      </p:transition>
    </mc:Choice>
    <mc:Fallback>
      <p:transition spd="slow" advClick="0" advTm="16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Une image contenant montagne, nature, extérieur, vallée&#10;&#10;Description générée automatiquement">
            <a:extLst>
              <a:ext uri="{FF2B5EF4-FFF2-40B4-BE49-F238E27FC236}">
                <a16:creationId xmlns:a16="http://schemas.microsoft.com/office/drawing/2014/main" id="{35292231-EEB2-D77E-3E5E-42F963E63193}"/>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r="-1" b="-1"/>
          <a:stretch/>
        </p:blipFill>
        <p:spPr>
          <a:xfrm>
            <a:off x="20" y="10"/>
            <a:ext cx="12191980" cy="6857990"/>
          </a:xfrm>
          <a:prstGeom prst="rect">
            <a:avLst/>
          </a:prstGeom>
        </p:spPr>
      </p:pic>
      <p:sp>
        <p:nvSpPr>
          <p:cNvPr id="8" name="Freeform: Shape 7">
            <a:extLst>
              <a:ext uri="{FF2B5EF4-FFF2-40B4-BE49-F238E27FC236}">
                <a16:creationId xmlns:a16="http://schemas.microsoft.com/office/drawing/2014/main" id="{8FF5081D-6F37-4BB4-B5EA-A11692358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43467 w 12192000"/>
              <a:gd name="connsiteY0" fmla="*/ 643467 h 6858000"/>
              <a:gd name="connsiteX1" fmla="*/ 643467 w 12192000"/>
              <a:gd name="connsiteY1" fmla="*/ 6214533 h 6858000"/>
              <a:gd name="connsiteX2" fmla="*/ 11548533 w 12192000"/>
              <a:gd name="connsiteY2" fmla="*/ 6214533 h 6858000"/>
              <a:gd name="connsiteX3" fmla="*/ 11548533 w 12192000"/>
              <a:gd name="connsiteY3" fmla="*/ 643467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643467" y="643467"/>
                </a:moveTo>
                <a:lnTo>
                  <a:pt x="643467" y="6214533"/>
                </a:lnTo>
                <a:lnTo>
                  <a:pt x="11548533" y="6214533"/>
                </a:lnTo>
                <a:lnTo>
                  <a:pt x="11548533" y="643467"/>
                </a:lnTo>
                <a:close/>
                <a:moveTo>
                  <a:pt x="0" y="0"/>
                </a:moveTo>
                <a:lnTo>
                  <a:pt x="12192000" y="0"/>
                </a:lnTo>
                <a:lnTo>
                  <a:pt x="12192000" y="6858000"/>
                </a:lnTo>
                <a:lnTo>
                  <a:pt x="0" y="6858000"/>
                </a:lnTo>
                <a:close/>
              </a:path>
            </a:pathLst>
          </a:custGeom>
          <a:solidFill>
            <a:srgbClr val="4E4539">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8DC041D-D1C3-4296-85D0-23923F3A4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627698"/>
            <a:ext cx="10915650" cy="5602605"/>
          </a:xfrm>
          <a:prstGeom prst="rect">
            <a:avLst/>
          </a:prstGeom>
          <a:noFill/>
          <a:ln w="44450" cap="sq" cmpd="dbl">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BF4FE7D6-6969-E8BE-E677-AB78272B435D}"/>
              </a:ext>
            </a:extLst>
          </p:cNvPr>
          <p:cNvSpPr txBox="1"/>
          <p:nvPr/>
        </p:nvSpPr>
        <p:spPr>
          <a:xfrm>
            <a:off x="5635284" y="166032"/>
            <a:ext cx="4747846" cy="461665"/>
          </a:xfrm>
          <a:prstGeom prst="rect">
            <a:avLst/>
          </a:prstGeom>
          <a:noFill/>
        </p:spPr>
        <p:txBody>
          <a:bodyPr wrap="square" rtlCol="0">
            <a:spAutoFit/>
          </a:bodyPr>
          <a:lstStyle/>
          <a:p>
            <a:r>
              <a:rPr lang="fr-FR" sz="2400" b="1" dirty="0">
                <a:solidFill>
                  <a:schemeClr val="bg1"/>
                </a:solidFill>
              </a:rPr>
              <a:t>Enna</a:t>
            </a:r>
          </a:p>
        </p:txBody>
      </p:sp>
      <p:sp>
        <p:nvSpPr>
          <p:cNvPr id="5" name="Espace réservé de la date 4">
            <a:extLst>
              <a:ext uri="{FF2B5EF4-FFF2-40B4-BE49-F238E27FC236}">
                <a16:creationId xmlns:a16="http://schemas.microsoft.com/office/drawing/2014/main" id="{DA0C98A1-21A4-8ACD-CB2F-F74859CD4645}"/>
              </a:ext>
            </a:extLst>
          </p:cNvPr>
          <p:cNvSpPr>
            <a:spLocks noGrp="1"/>
          </p:cNvSpPr>
          <p:nvPr>
            <p:ph type="dt" sz="half" idx="10"/>
          </p:nvPr>
        </p:nvSpPr>
        <p:spPr/>
        <p:txBody>
          <a:bodyPr/>
          <a:lstStyle/>
          <a:p>
            <a:fld id="{2E56B100-0089-480E-B46C-5BFDD746BBCD}" type="datetime1">
              <a:rPr lang="fr-FR" smtClean="0"/>
              <a:t>01/08/2022</a:t>
            </a:fld>
            <a:endParaRPr lang="fr-FR"/>
          </a:p>
        </p:txBody>
      </p:sp>
      <p:sp>
        <p:nvSpPr>
          <p:cNvPr id="6" name="Espace réservé du pied de page 5">
            <a:extLst>
              <a:ext uri="{FF2B5EF4-FFF2-40B4-BE49-F238E27FC236}">
                <a16:creationId xmlns:a16="http://schemas.microsoft.com/office/drawing/2014/main" id="{2FA1F463-59F4-E593-B620-34E2FC3C9E8A}"/>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96DA6D55-B8B5-C077-83C8-AB90FCDD8DC9}"/>
              </a:ext>
            </a:extLst>
          </p:cNvPr>
          <p:cNvSpPr>
            <a:spLocks noGrp="1"/>
          </p:cNvSpPr>
          <p:nvPr>
            <p:ph type="sldNum" sz="quarter" idx="12"/>
          </p:nvPr>
        </p:nvSpPr>
        <p:spPr/>
        <p:txBody>
          <a:bodyPr/>
          <a:lstStyle/>
          <a:p>
            <a:fld id="{C931406B-4BD3-4440-BE86-3AF5E9422203}" type="slidenum">
              <a:rPr lang="fr-FR" smtClean="0"/>
              <a:t>16</a:t>
            </a:fld>
            <a:endParaRPr lang="fr-FR"/>
          </a:p>
        </p:txBody>
      </p:sp>
    </p:spTree>
    <p:extLst>
      <p:ext uri="{BB962C8B-B14F-4D97-AF65-F5344CB8AC3E}">
        <p14:creationId xmlns:p14="http://schemas.microsoft.com/office/powerpoint/2010/main" val="2773896888"/>
      </p:ext>
    </p:extLst>
  </p:cSld>
  <p:clrMapOvr>
    <a:masterClrMapping/>
  </p:clrMapOvr>
  <mc:AlternateContent xmlns:mc="http://schemas.openxmlformats.org/markup-compatibility/2006">
    <mc:Choice xmlns:p14="http://schemas.microsoft.com/office/powerpoint/2010/main" Requires="p14">
      <p:transition spd="slow" p14:dur="5000" advClick="0" advTm="16000">
        <p14:shred/>
      </p:transition>
    </mc:Choice>
    <mc:Fallback>
      <p:transition spd="slow" advClick="0" advTm="16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Une image contenant eau, extérieur, ciel, nature&#10;&#10;Description générée automatiquement">
            <a:extLst>
              <a:ext uri="{FF2B5EF4-FFF2-40B4-BE49-F238E27FC236}">
                <a16:creationId xmlns:a16="http://schemas.microsoft.com/office/drawing/2014/main" id="{65E4380F-4CF3-5795-3707-0C070E46312F}"/>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8" name="Freeform: Shape 7">
            <a:extLst>
              <a:ext uri="{FF2B5EF4-FFF2-40B4-BE49-F238E27FC236}">
                <a16:creationId xmlns:a16="http://schemas.microsoft.com/office/drawing/2014/main" id="{8FF5081D-6F37-4BB4-B5EA-A11692358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43467 w 12192000"/>
              <a:gd name="connsiteY0" fmla="*/ 643467 h 6858000"/>
              <a:gd name="connsiteX1" fmla="*/ 643467 w 12192000"/>
              <a:gd name="connsiteY1" fmla="*/ 6214533 h 6858000"/>
              <a:gd name="connsiteX2" fmla="*/ 11548533 w 12192000"/>
              <a:gd name="connsiteY2" fmla="*/ 6214533 h 6858000"/>
              <a:gd name="connsiteX3" fmla="*/ 11548533 w 12192000"/>
              <a:gd name="connsiteY3" fmla="*/ 643467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643467" y="643467"/>
                </a:moveTo>
                <a:lnTo>
                  <a:pt x="643467" y="6214533"/>
                </a:lnTo>
                <a:lnTo>
                  <a:pt x="11548533" y="6214533"/>
                </a:lnTo>
                <a:lnTo>
                  <a:pt x="11548533" y="643467"/>
                </a:lnTo>
                <a:close/>
                <a:moveTo>
                  <a:pt x="0" y="0"/>
                </a:moveTo>
                <a:lnTo>
                  <a:pt x="12192000" y="0"/>
                </a:lnTo>
                <a:lnTo>
                  <a:pt x="12192000" y="6858000"/>
                </a:lnTo>
                <a:lnTo>
                  <a:pt x="0" y="6858000"/>
                </a:lnTo>
                <a:close/>
              </a:path>
            </a:pathLst>
          </a:custGeom>
          <a:solidFill>
            <a:srgbClr val="375358">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8DC041D-D1C3-4296-85D0-23923F3A4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627698"/>
            <a:ext cx="10915650" cy="5602605"/>
          </a:xfrm>
          <a:prstGeom prst="rect">
            <a:avLst/>
          </a:prstGeom>
          <a:noFill/>
          <a:ln w="44450" cap="sq" cmpd="dbl">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CEE98799-F81D-5FBE-7ACA-B674223384C2}"/>
              </a:ext>
            </a:extLst>
          </p:cNvPr>
          <p:cNvSpPr txBox="1"/>
          <p:nvPr/>
        </p:nvSpPr>
        <p:spPr>
          <a:xfrm>
            <a:off x="5036233" y="166032"/>
            <a:ext cx="5922499" cy="461665"/>
          </a:xfrm>
          <a:prstGeom prst="rect">
            <a:avLst/>
          </a:prstGeom>
          <a:noFill/>
        </p:spPr>
        <p:txBody>
          <a:bodyPr wrap="square" rtlCol="0">
            <a:spAutoFit/>
          </a:bodyPr>
          <a:lstStyle/>
          <a:p>
            <a:r>
              <a:rPr lang="fr-FR" sz="2400" b="1" dirty="0">
                <a:solidFill>
                  <a:schemeClr val="bg1"/>
                </a:solidFill>
              </a:rPr>
              <a:t>Les îles Eoliennes </a:t>
            </a:r>
          </a:p>
        </p:txBody>
      </p:sp>
      <p:sp>
        <p:nvSpPr>
          <p:cNvPr id="5" name="Espace réservé de la date 4">
            <a:extLst>
              <a:ext uri="{FF2B5EF4-FFF2-40B4-BE49-F238E27FC236}">
                <a16:creationId xmlns:a16="http://schemas.microsoft.com/office/drawing/2014/main" id="{6A49C29C-20C0-62A0-6E14-D5CB98A96D8B}"/>
              </a:ext>
            </a:extLst>
          </p:cNvPr>
          <p:cNvSpPr>
            <a:spLocks noGrp="1"/>
          </p:cNvSpPr>
          <p:nvPr>
            <p:ph type="dt" sz="half" idx="10"/>
          </p:nvPr>
        </p:nvSpPr>
        <p:spPr/>
        <p:txBody>
          <a:bodyPr/>
          <a:lstStyle/>
          <a:p>
            <a:fld id="{EC9B5819-AA07-4DA2-ABB7-B6688DF7A355}" type="datetime1">
              <a:rPr lang="fr-FR" smtClean="0"/>
              <a:t>01/08/2022</a:t>
            </a:fld>
            <a:endParaRPr lang="fr-FR"/>
          </a:p>
        </p:txBody>
      </p:sp>
      <p:sp>
        <p:nvSpPr>
          <p:cNvPr id="6" name="Espace réservé du pied de page 5">
            <a:extLst>
              <a:ext uri="{FF2B5EF4-FFF2-40B4-BE49-F238E27FC236}">
                <a16:creationId xmlns:a16="http://schemas.microsoft.com/office/drawing/2014/main" id="{7ACAD68F-2367-7759-31AF-F3160E49AF2D}"/>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AC18965C-1A67-1781-512B-3542E91C89F9}"/>
              </a:ext>
            </a:extLst>
          </p:cNvPr>
          <p:cNvSpPr>
            <a:spLocks noGrp="1"/>
          </p:cNvSpPr>
          <p:nvPr>
            <p:ph type="sldNum" sz="quarter" idx="12"/>
          </p:nvPr>
        </p:nvSpPr>
        <p:spPr/>
        <p:txBody>
          <a:bodyPr/>
          <a:lstStyle/>
          <a:p>
            <a:fld id="{C931406B-4BD3-4440-BE86-3AF5E9422203}" type="slidenum">
              <a:rPr lang="fr-FR" smtClean="0"/>
              <a:t>17</a:t>
            </a:fld>
            <a:endParaRPr lang="fr-FR"/>
          </a:p>
        </p:txBody>
      </p:sp>
    </p:spTree>
    <p:extLst>
      <p:ext uri="{BB962C8B-B14F-4D97-AF65-F5344CB8AC3E}">
        <p14:creationId xmlns:p14="http://schemas.microsoft.com/office/powerpoint/2010/main" val="3311706614"/>
      </p:ext>
    </p:extLst>
  </p:cSld>
  <p:clrMapOvr>
    <a:masterClrMapping/>
  </p:clrMapOvr>
  <mc:AlternateContent xmlns:mc="http://schemas.openxmlformats.org/markup-compatibility/2006">
    <mc:Choice xmlns:p14="http://schemas.microsoft.com/office/powerpoint/2010/main" Requires="p14">
      <p:transition spd="slow" p14:dur="5000" advClick="0" advTm="16000">
        <p14:shred/>
      </p:transition>
    </mc:Choice>
    <mc:Fallback>
      <p:transition spd="slow" advClick="0" advTm="16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Une image contenant ciel, eau, extérieur, nature&#10;&#10;Description générée automatiquement">
            <a:extLst>
              <a:ext uri="{FF2B5EF4-FFF2-40B4-BE49-F238E27FC236}">
                <a16:creationId xmlns:a16="http://schemas.microsoft.com/office/drawing/2014/main" id="{1D5CB764-9B69-1274-0D0F-8B82F1C3AFE6}"/>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8" name="Freeform: Shape 7">
            <a:extLst>
              <a:ext uri="{FF2B5EF4-FFF2-40B4-BE49-F238E27FC236}">
                <a16:creationId xmlns:a16="http://schemas.microsoft.com/office/drawing/2014/main" id="{8FF5081D-6F37-4BB4-B5EA-A11692358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43467 w 12192000"/>
              <a:gd name="connsiteY0" fmla="*/ 643467 h 6858000"/>
              <a:gd name="connsiteX1" fmla="*/ 643467 w 12192000"/>
              <a:gd name="connsiteY1" fmla="*/ 6214533 h 6858000"/>
              <a:gd name="connsiteX2" fmla="*/ 11548533 w 12192000"/>
              <a:gd name="connsiteY2" fmla="*/ 6214533 h 6858000"/>
              <a:gd name="connsiteX3" fmla="*/ 11548533 w 12192000"/>
              <a:gd name="connsiteY3" fmla="*/ 643467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643467" y="643467"/>
                </a:moveTo>
                <a:lnTo>
                  <a:pt x="643467" y="6214533"/>
                </a:lnTo>
                <a:lnTo>
                  <a:pt x="11548533" y="6214533"/>
                </a:lnTo>
                <a:lnTo>
                  <a:pt x="11548533" y="643467"/>
                </a:lnTo>
                <a:close/>
                <a:moveTo>
                  <a:pt x="0" y="0"/>
                </a:moveTo>
                <a:lnTo>
                  <a:pt x="12192000" y="0"/>
                </a:lnTo>
                <a:lnTo>
                  <a:pt x="12192000" y="6858000"/>
                </a:lnTo>
                <a:lnTo>
                  <a:pt x="0" y="6858000"/>
                </a:lnTo>
                <a:close/>
              </a:path>
            </a:pathLst>
          </a:custGeom>
          <a:solidFill>
            <a:srgbClr val="4D9B8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8DC041D-D1C3-4296-85D0-23923F3A4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627698"/>
            <a:ext cx="10915650" cy="5602605"/>
          </a:xfrm>
          <a:prstGeom prst="rect">
            <a:avLst/>
          </a:prstGeom>
          <a:noFill/>
          <a:ln w="44450" cap="sq" cmpd="dbl">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Espace réservé de la date 3">
            <a:extLst>
              <a:ext uri="{FF2B5EF4-FFF2-40B4-BE49-F238E27FC236}">
                <a16:creationId xmlns:a16="http://schemas.microsoft.com/office/drawing/2014/main" id="{C935DD2E-5730-5A6F-BB36-59C26048F35F}"/>
              </a:ext>
            </a:extLst>
          </p:cNvPr>
          <p:cNvSpPr>
            <a:spLocks noGrp="1"/>
          </p:cNvSpPr>
          <p:nvPr>
            <p:ph type="dt" sz="half" idx="10"/>
          </p:nvPr>
        </p:nvSpPr>
        <p:spPr/>
        <p:txBody>
          <a:bodyPr/>
          <a:lstStyle/>
          <a:p>
            <a:fld id="{6D78BC83-A77B-4206-821C-7317D54487EB}" type="datetime1">
              <a:rPr lang="fr-FR" smtClean="0"/>
              <a:t>01/08/2022</a:t>
            </a:fld>
            <a:endParaRPr lang="fr-FR"/>
          </a:p>
        </p:txBody>
      </p:sp>
      <p:sp>
        <p:nvSpPr>
          <p:cNvPr id="5" name="Espace réservé du pied de page 4">
            <a:extLst>
              <a:ext uri="{FF2B5EF4-FFF2-40B4-BE49-F238E27FC236}">
                <a16:creationId xmlns:a16="http://schemas.microsoft.com/office/drawing/2014/main" id="{126238A5-B4A3-36A0-A036-36D24B69CE88}"/>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09873EDB-600E-06F2-B832-09C0E40580F9}"/>
              </a:ext>
            </a:extLst>
          </p:cNvPr>
          <p:cNvSpPr>
            <a:spLocks noGrp="1"/>
          </p:cNvSpPr>
          <p:nvPr>
            <p:ph type="sldNum" sz="quarter" idx="12"/>
          </p:nvPr>
        </p:nvSpPr>
        <p:spPr/>
        <p:txBody>
          <a:bodyPr/>
          <a:lstStyle/>
          <a:p>
            <a:fld id="{C931406B-4BD3-4440-BE86-3AF5E9422203}" type="slidenum">
              <a:rPr lang="fr-FR" smtClean="0"/>
              <a:t>18</a:t>
            </a:fld>
            <a:endParaRPr lang="fr-FR"/>
          </a:p>
        </p:txBody>
      </p:sp>
    </p:spTree>
    <p:extLst>
      <p:ext uri="{BB962C8B-B14F-4D97-AF65-F5344CB8AC3E}">
        <p14:creationId xmlns:p14="http://schemas.microsoft.com/office/powerpoint/2010/main" val="1663843548"/>
      </p:ext>
    </p:extLst>
  </p:cSld>
  <p:clrMapOvr>
    <a:masterClrMapping/>
  </p:clrMapOvr>
  <mc:AlternateContent xmlns:mc="http://schemas.openxmlformats.org/markup-compatibility/2006">
    <mc:Choice xmlns:p14="http://schemas.microsoft.com/office/powerpoint/2010/main" Requires="p14">
      <p:transition spd="slow" p14:dur="5000" advClick="0" advTm="16000">
        <p14:shred/>
      </p:transition>
    </mc:Choice>
    <mc:Fallback>
      <p:transition spd="slow" advClick="0" advTm="16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Une image contenant eau, extérieur, ciel, nature&#10;&#10;Description générée automatiquement">
            <a:extLst>
              <a:ext uri="{FF2B5EF4-FFF2-40B4-BE49-F238E27FC236}">
                <a16:creationId xmlns:a16="http://schemas.microsoft.com/office/drawing/2014/main" id="{44CC1E89-6CF1-930A-022D-5043F5082377}"/>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8" name="Freeform: Shape 7">
            <a:extLst>
              <a:ext uri="{FF2B5EF4-FFF2-40B4-BE49-F238E27FC236}">
                <a16:creationId xmlns:a16="http://schemas.microsoft.com/office/drawing/2014/main" id="{8FF5081D-6F37-4BB4-B5EA-A11692358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43467 w 12192000"/>
              <a:gd name="connsiteY0" fmla="*/ 643467 h 6858000"/>
              <a:gd name="connsiteX1" fmla="*/ 643467 w 12192000"/>
              <a:gd name="connsiteY1" fmla="*/ 6214533 h 6858000"/>
              <a:gd name="connsiteX2" fmla="*/ 11548533 w 12192000"/>
              <a:gd name="connsiteY2" fmla="*/ 6214533 h 6858000"/>
              <a:gd name="connsiteX3" fmla="*/ 11548533 w 12192000"/>
              <a:gd name="connsiteY3" fmla="*/ 643467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643467" y="643467"/>
                </a:moveTo>
                <a:lnTo>
                  <a:pt x="643467" y="6214533"/>
                </a:lnTo>
                <a:lnTo>
                  <a:pt x="11548533" y="6214533"/>
                </a:lnTo>
                <a:lnTo>
                  <a:pt x="11548533" y="643467"/>
                </a:lnTo>
                <a:close/>
                <a:moveTo>
                  <a:pt x="0" y="0"/>
                </a:moveTo>
                <a:lnTo>
                  <a:pt x="12192000" y="0"/>
                </a:lnTo>
                <a:lnTo>
                  <a:pt x="12192000" y="6858000"/>
                </a:lnTo>
                <a:lnTo>
                  <a:pt x="0" y="6858000"/>
                </a:lnTo>
                <a:close/>
              </a:path>
            </a:pathLst>
          </a:custGeom>
          <a:solidFill>
            <a:srgbClr val="4B5D34">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8DC041D-D1C3-4296-85D0-23923F3A4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627698"/>
            <a:ext cx="10915650" cy="5602605"/>
          </a:xfrm>
          <a:prstGeom prst="rect">
            <a:avLst/>
          </a:prstGeom>
          <a:noFill/>
          <a:ln w="44450" cap="sq" cmpd="dbl">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6170B1CE-B1D3-D548-848A-1D554EF604FF}"/>
              </a:ext>
            </a:extLst>
          </p:cNvPr>
          <p:cNvSpPr txBox="1"/>
          <p:nvPr/>
        </p:nvSpPr>
        <p:spPr>
          <a:xfrm>
            <a:off x="4441653" y="166032"/>
            <a:ext cx="7895493" cy="461665"/>
          </a:xfrm>
          <a:prstGeom prst="rect">
            <a:avLst/>
          </a:prstGeom>
          <a:noFill/>
        </p:spPr>
        <p:txBody>
          <a:bodyPr wrap="square" rtlCol="0">
            <a:spAutoFit/>
          </a:bodyPr>
          <a:lstStyle/>
          <a:p>
            <a:r>
              <a:rPr lang="fr-FR" sz="2400" b="1" dirty="0">
                <a:solidFill>
                  <a:schemeClr val="bg1"/>
                </a:solidFill>
              </a:rPr>
              <a:t>Une Balade En Bateau</a:t>
            </a:r>
          </a:p>
        </p:txBody>
      </p:sp>
      <p:sp>
        <p:nvSpPr>
          <p:cNvPr id="5" name="Espace réservé de la date 4">
            <a:extLst>
              <a:ext uri="{FF2B5EF4-FFF2-40B4-BE49-F238E27FC236}">
                <a16:creationId xmlns:a16="http://schemas.microsoft.com/office/drawing/2014/main" id="{74DFAEF0-5260-824C-16AE-BD162333DDB6}"/>
              </a:ext>
            </a:extLst>
          </p:cNvPr>
          <p:cNvSpPr>
            <a:spLocks noGrp="1"/>
          </p:cNvSpPr>
          <p:nvPr>
            <p:ph type="dt" sz="half" idx="10"/>
          </p:nvPr>
        </p:nvSpPr>
        <p:spPr/>
        <p:txBody>
          <a:bodyPr/>
          <a:lstStyle/>
          <a:p>
            <a:fld id="{313E409C-04FB-4E2A-BECE-3060BC9FCFFA}" type="datetime1">
              <a:rPr lang="fr-FR" smtClean="0"/>
              <a:t>01/08/2022</a:t>
            </a:fld>
            <a:endParaRPr lang="fr-FR"/>
          </a:p>
        </p:txBody>
      </p:sp>
      <p:sp>
        <p:nvSpPr>
          <p:cNvPr id="6" name="Espace réservé du pied de page 5">
            <a:extLst>
              <a:ext uri="{FF2B5EF4-FFF2-40B4-BE49-F238E27FC236}">
                <a16:creationId xmlns:a16="http://schemas.microsoft.com/office/drawing/2014/main" id="{FBA8EDA2-FD01-6255-A11D-0A8433D63201}"/>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CB19FCE7-93AE-4352-E69C-97AACE5060D5}"/>
              </a:ext>
            </a:extLst>
          </p:cNvPr>
          <p:cNvSpPr>
            <a:spLocks noGrp="1"/>
          </p:cNvSpPr>
          <p:nvPr>
            <p:ph type="sldNum" sz="quarter" idx="12"/>
          </p:nvPr>
        </p:nvSpPr>
        <p:spPr/>
        <p:txBody>
          <a:bodyPr/>
          <a:lstStyle/>
          <a:p>
            <a:fld id="{C931406B-4BD3-4440-BE86-3AF5E9422203}" type="slidenum">
              <a:rPr lang="fr-FR" smtClean="0"/>
              <a:t>19</a:t>
            </a:fld>
            <a:endParaRPr lang="fr-FR"/>
          </a:p>
        </p:txBody>
      </p:sp>
    </p:spTree>
    <p:extLst>
      <p:ext uri="{BB962C8B-B14F-4D97-AF65-F5344CB8AC3E}">
        <p14:creationId xmlns:p14="http://schemas.microsoft.com/office/powerpoint/2010/main" val="247921800"/>
      </p:ext>
    </p:extLst>
  </p:cSld>
  <p:clrMapOvr>
    <a:masterClrMapping/>
  </p:clrMapOvr>
  <mc:AlternateContent xmlns:mc="http://schemas.openxmlformats.org/markup-compatibility/2006">
    <mc:Choice xmlns:p14="http://schemas.microsoft.com/office/powerpoint/2010/main" Requires="p14">
      <p:transition spd="slow" p14:dur="5000" advClick="0" advTm="16000">
        <p14:shred/>
      </p:transition>
    </mc:Choice>
    <mc:Fallback>
      <p:transition spd="slow" advClick="0" advTm="16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Une image contenant texte, ciel, extérieur&#10;&#10;Description générée automatiquement">
            <a:extLst>
              <a:ext uri="{FF2B5EF4-FFF2-40B4-BE49-F238E27FC236}">
                <a16:creationId xmlns:a16="http://schemas.microsoft.com/office/drawing/2014/main" id="{C1C824C1-DD50-4063-7A49-AF1F73C1461F}"/>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8" name="Freeform: Shape 7">
            <a:extLst>
              <a:ext uri="{FF2B5EF4-FFF2-40B4-BE49-F238E27FC236}">
                <a16:creationId xmlns:a16="http://schemas.microsoft.com/office/drawing/2014/main" id="{8FF5081D-6F37-4BB4-B5EA-A11692358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43467 w 12192000"/>
              <a:gd name="connsiteY0" fmla="*/ 643467 h 6858000"/>
              <a:gd name="connsiteX1" fmla="*/ 643467 w 12192000"/>
              <a:gd name="connsiteY1" fmla="*/ 6214533 h 6858000"/>
              <a:gd name="connsiteX2" fmla="*/ 11548533 w 12192000"/>
              <a:gd name="connsiteY2" fmla="*/ 6214533 h 6858000"/>
              <a:gd name="connsiteX3" fmla="*/ 11548533 w 12192000"/>
              <a:gd name="connsiteY3" fmla="*/ 643467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643467" y="643467"/>
                </a:moveTo>
                <a:lnTo>
                  <a:pt x="643467" y="6214533"/>
                </a:lnTo>
                <a:lnTo>
                  <a:pt x="11548533" y="6214533"/>
                </a:lnTo>
                <a:lnTo>
                  <a:pt x="11548533" y="643467"/>
                </a:lnTo>
                <a:close/>
                <a:moveTo>
                  <a:pt x="0" y="0"/>
                </a:moveTo>
                <a:lnTo>
                  <a:pt x="12192000" y="0"/>
                </a:lnTo>
                <a:lnTo>
                  <a:pt x="12192000" y="6858000"/>
                </a:lnTo>
                <a:lnTo>
                  <a:pt x="0" y="6858000"/>
                </a:lnTo>
                <a:close/>
              </a:path>
            </a:pathLst>
          </a:custGeom>
          <a:solidFill>
            <a:srgbClr val="7A4638">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8DC041D-D1C3-4296-85D0-23923F3A4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627698"/>
            <a:ext cx="10915650" cy="5602605"/>
          </a:xfrm>
          <a:prstGeom prst="rect">
            <a:avLst/>
          </a:prstGeom>
          <a:noFill/>
          <a:ln w="44450" cap="sq" cmpd="dbl">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8B1CF888-EEEE-6098-AD15-1DFBA32339D2}"/>
              </a:ext>
            </a:extLst>
          </p:cNvPr>
          <p:cNvSpPr txBox="1"/>
          <p:nvPr/>
        </p:nvSpPr>
        <p:spPr>
          <a:xfrm>
            <a:off x="5577621" y="166028"/>
            <a:ext cx="6295292" cy="461665"/>
          </a:xfrm>
          <a:prstGeom prst="rect">
            <a:avLst/>
          </a:prstGeom>
          <a:noFill/>
        </p:spPr>
        <p:txBody>
          <a:bodyPr wrap="square" rtlCol="0">
            <a:spAutoFit/>
          </a:bodyPr>
          <a:lstStyle/>
          <a:p>
            <a:r>
              <a:rPr lang="fr-FR" sz="2400" b="1" dirty="0">
                <a:solidFill>
                  <a:schemeClr val="bg1"/>
                </a:solidFill>
              </a:rPr>
              <a:t>La Sicile </a:t>
            </a:r>
          </a:p>
        </p:txBody>
      </p:sp>
      <p:sp>
        <p:nvSpPr>
          <p:cNvPr id="5" name="Espace réservé de la date 4">
            <a:extLst>
              <a:ext uri="{FF2B5EF4-FFF2-40B4-BE49-F238E27FC236}">
                <a16:creationId xmlns:a16="http://schemas.microsoft.com/office/drawing/2014/main" id="{A62CD91C-3F2E-CB99-B936-FAAD65A3598B}"/>
              </a:ext>
            </a:extLst>
          </p:cNvPr>
          <p:cNvSpPr>
            <a:spLocks noGrp="1"/>
          </p:cNvSpPr>
          <p:nvPr>
            <p:ph type="dt" sz="half" idx="10"/>
          </p:nvPr>
        </p:nvSpPr>
        <p:spPr/>
        <p:txBody>
          <a:bodyPr/>
          <a:lstStyle/>
          <a:p>
            <a:fld id="{C53A0D0F-670B-4EA4-B6C7-8AAF73F546D7}" type="datetime1">
              <a:rPr lang="fr-FR" smtClean="0"/>
              <a:t>01/08/2022</a:t>
            </a:fld>
            <a:endParaRPr lang="fr-FR"/>
          </a:p>
        </p:txBody>
      </p:sp>
      <p:sp>
        <p:nvSpPr>
          <p:cNvPr id="6" name="Espace réservé du pied de page 5">
            <a:extLst>
              <a:ext uri="{FF2B5EF4-FFF2-40B4-BE49-F238E27FC236}">
                <a16:creationId xmlns:a16="http://schemas.microsoft.com/office/drawing/2014/main" id="{0684D766-5BF3-129D-72A8-98604ED7602A}"/>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42BD5B39-C7A1-8819-06DC-707DB462E6A4}"/>
              </a:ext>
            </a:extLst>
          </p:cNvPr>
          <p:cNvSpPr>
            <a:spLocks noGrp="1"/>
          </p:cNvSpPr>
          <p:nvPr>
            <p:ph type="sldNum" sz="quarter" idx="12"/>
          </p:nvPr>
        </p:nvSpPr>
        <p:spPr/>
        <p:txBody>
          <a:bodyPr/>
          <a:lstStyle/>
          <a:p>
            <a:fld id="{C931406B-4BD3-4440-BE86-3AF5E9422203}" type="slidenum">
              <a:rPr lang="fr-FR" smtClean="0"/>
              <a:t>20</a:t>
            </a:fld>
            <a:endParaRPr lang="fr-FR"/>
          </a:p>
        </p:txBody>
      </p:sp>
    </p:spTree>
    <p:extLst>
      <p:ext uri="{BB962C8B-B14F-4D97-AF65-F5344CB8AC3E}">
        <p14:creationId xmlns:p14="http://schemas.microsoft.com/office/powerpoint/2010/main" val="2137103408"/>
      </p:ext>
    </p:extLst>
  </p:cSld>
  <p:clrMapOvr>
    <a:masterClrMapping/>
  </p:clrMapOvr>
  <mc:AlternateContent xmlns:mc="http://schemas.openxmlformats.org/markup-compatibility/2006">
    <mc:Choice xmlns:p14="http://schemas.microsoft.com/office/powerpoint/2010/main" Requires="p14">
      <p:transition spd="slow" p14:dur="5000" advClick="0" advTm="16000">
        <p14:shred/>
      </p:transition>
    </mc:Choice>
    <mc:Fallback>
      <p:transition spd="slow" advClick="0" advTm="16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Une image contenant bâtiment, herbe, extérieur, église&#10;&#10;Description générée automatiquement">
            <a:extLst>
              <a:ext uri="{FF2B5EF4-FFF2-40B4-BE49-F238E27FC236}">
                <a16:creationId xmlns:a16="http://schemas.microsoft.com/office/drawing/2014/main" id="{64589D4E-4D5D-A97D-EA8D-7978AE5AF095}"/>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b="-1"/>
          <a:stretch/>
        </p:blipFill>
        <p:spPr>
          <a:xfrm>
            <a:off x="20" y="10"/>
            <a:ext cx="12191980" cy="6857990"/>
          </a:xfrm>
          <a:prstGeom prst="rect">
            <a:avLst/>
          </a:prstGeom>
        </p:spPr>
      </p:pic>
      <p:sp>
        <p:nvSpPr>
          <p:cNvPr id="8" name="Freeform: Shape 7">
            <a:extLst>
              <a:ext uri="{FF2B5EF4-FFF2-40B4-BE49-F238E27FC236}">
                <a16:creationId xmlns:a16="http://schemas.microsoft.com/office/drawing/2014/main" id="{8FF5081D-6F37-4BB4-B5EA-A11692358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43467 w 12192000"/>
              <a:gd name="connsiteY0" fmla="*/ 643467 h 6858000"/>
              <a:gd name="connsiteX1" fmla="*/ 643467 w 12192000"/>
              <a:gd name="connsiteY1" fmla="*/ 6214533 h 6858000"/>
              <a:gd name="connsiteX2" fmla="*/ 11548533 w 12192000"/>
              <a:gd name="connsiteY2" fmla="*/ 6214533 h 6858000"/>
              <a:gd name="connsiteX3" fmla="*/ 11548533 w 12192000"/>
              <a:gd name="connsiteY3" fmla="*/ 643467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643467" y="643467"/>
                </a:moveTo>
                <a:lnTo>
                  <a:pt x="643467" y="6214533"/>
                </a:lnTo>
                <a:lnTo>
                  <a:pt x="11548533" y="6214533"/>
                </a:lnTo>
                <a:lnTo>
                  <a:pt x="11548533" y="643467"/>
                </a:lnTo>
                <a:close/>
                <a:moveTo>
                  <a:pt x="0" y="0"/>
                </a:moveTo>
                <a:lnTo>
                  <a:pt x="12192000" y="0"/>
                </a:lnTo>
                <a:lnTo>
                  <a:pt x="12192000" y="6858000"/>
                </a:lnTo>
                <a:lnTo>
                  <a:pt x="0" y="6858000"/>
                </a:lnTo>
                <a:close/>
              </a:path>
            </a:pathLst>
          </a:custGeom>
          <a:solidFill>
            <a:srgbClr val="4C6D24">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8DC041D-D1C3-4296-85D0-23923F3A4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627698"/>
            <a:ext cx="10915650" cy="5602605"/>
          </a:xfrm>
          <a:prstGeom prst="rect">
            <a:avLst/>
          </a:prstGeom>
          <a:noFill/>
          <a:ln w="44450" cap="sq" cmpd="dbl">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060AC386-5F22-9C63-464B-6AEA20FBC10C}"/>
              </a:ext>
            </a:extLst>
          </p:cNvPr>
          <p:cNvSpPr txBox="1"/>
          <p:nvPr/>
        </p:nvSpPr>
        <p:spPr>
          <a:xfrm>
            <a:off x="4385603" y="158262"/>
            <a:ext cx="6664569" cy="461665"/>
          </a:xfrm>
          <a:prstGeom prst="rect">
            <a:avLst/>
          </a:prstGeom>
          <a:noFill/>
        </p:spPr>
        <p:txBody>
          <a:bodyPr wrap="square" rtlCol="0">
            <a:spAutoFit/>
          </a:bodyPr>
          <a:lstStyle/>
          <a:p>
            <a:r>
              <a:rPr lang="fr-FR" sz="2400" b="1" dirty="0">
                <a:solidFill>
                  <a:schemeClr val="bg1"/>
                </a:solidFill>
              </a:rPr>
              <a:t>La cathédrale De Palerme</a:t>
            </a:r>
          </a:p>
        </p:txBody>
      </p:sp>
      <p:sp>
        <p:nvSpPr>
          <p:cNvPr id="5" name="Espace réservé de la date 4">
            <a:extLst>
              <a:ext uri="{FF2B5EF4-FFF2-40B4-BE49-F238E27FC236}">
                <a16:creationId xmlns:a16="http://schemas.microsoft.com/office/drawing/2014/main" id="{326DC4D2-228E-A05E-DF7D-5B8BB9881262}"/>
              </a:ext>
            </a:extLst>
          </p:cNvPr>
          <p:cNvSpPr>
            <a:spLocks noGrp="1"/>
          </p:cNvSpPr>
          <p:nvPr>
            <p:ph type="dt" sz="half" idx="10"/>
          </p:nvPr>
        </p:nvSpPr>
        <p:spPr/>
        <p:txBody>
          <a:bodyPr/>
          <a:lstStyle/>
          <a:p>
            <a:fld id="{C4D1E6EA-2DDD-4090-91D0-37D725315230}" type="datetime1">
              <a:rPr lang="fr-FR" smtClean="0"/>
              <a:t>01/08/2022</a:t>
            </a:fld>
            <a:endParaRPr lang="fr-FR"/>
          </a:p>
        </p:txBody>
      </p:sp>
      <p:sp>
        <p:nvSpPr>
          <p:cNvPr id="6" name="Espace réservé du pied de page 5">
            <a:extLst>
              <a:ext uri="{FF2B5EF4-FFF2-40B4-BE49-F238E27FC236}">
                <a16:creationId xmlns:a16="http://schemas.microsoft.com/office/drawing/2014/main" id="{B9CB8F59-F5BD-0370-DABA-FCC6E6197E30}"/>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AA596B32-8E27-D982-D7F0-7BCB44DD2EB8}"/>
              </a:ext>
            </a:extLst>
          </p:cNvPr>
          <p:cNvSpPr>
            <a:spLocks noGrp="1"/>
          </p:cNvSpPr>
          <p:nvPr>
            <p:ph type="sldNum" sz="quarter" idx="12"/>
          </p:nvPr>
        </p:nvSpPr>
        <p:spPr/>
        <p:txBody>
          <a:bodyPr/>
          <a:lstStyle/>
          <a:p>
            <a:fld id="{C931406B-4BD3-4440-BE86-3AF5E9422203}" type="slidenum">
              <a:rPr lang="fr-FR" smtClean="0"/>
              <a:t>21</a:t>
            </a:fld>
            <a:endParaRPr lang="fr-FR"/>
          </a:p>
        </p:txBody>
      </p:sp>
    </p:spTree>
    <p:extLst>
      <p:ext uri="{BB962C8B-B14F-4D97-AF65-F5344CB8AC3E}">
        <p14:creationId xmlns:p14="http://schemas.microsoft.com/office/powerpoint/2010/main" val="2156789714"/>
      </p:ext>
    </p:extLst>
  </p:cSld>
  <p:clrMapOvr>
    <a:masterClrMapping/>
  </p:clrMapOvr>
  <mc:AlternateContent xmlns:mc="http://schemas.openxmlformats.org/markup-compatibility/2006">
    <mc:Choice xmlns:p14="http://schemas.microsoft.com/office/powerpoint/2010/main" Requires="p14">
      <p:transition spd="slow" p14:dur="5000" advClick="0" advTm="16000">
        <p14:shred/>
      </p:transition>
    </mc:Choice>
    <mc:Fallback>
      <p:transition spd="slow" advClick="0" advTm="16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Une image contenant eau, ciel, extérieur, nature&#10;&#10;Description générée automatiquement">
            <a:extLst>
              <a:ext uri="{FF2B5EF4-FFF2-40B4-BE49-F238E27FC236}">
                <a16:creationId xmlns:a16="http://schemas.microsoft.com/office/drawing/2014/main" id="{B08C6079-0F2D-9EE3-C0BF-0EAEF6F3EDE9}"/>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8" name="Freeform: Shape 7">
            <a:extLst>
              <a:ext uri="{FF2B5EF4-FFF2-40B4-BE49-F238E27FC236}">
                <a16:creationId xmlns:a16="http://schemas.microsoft.com/office/drawing/2014/main" id="{8FF5081D-6F37-4BB4-B5EA-A11692358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43467 w 12192000"/>
              <a:gd name="connsiteY0" fmla="*/ 643467 h 6858000"/>
              <a:gd name="connsiteX1" fmla="*/ 643467 w 12192000"/>
              <a:gd name="connsiteY1" fmla="*/ 6214533 h 6858000"/>
              <a:gd name="connsiteX2" fmla="*/ 11548533 w 12192000"/>
              <a:gd name="connsiteY2" fmla="*/ 6214533 h 6858000"/>
              <a:gd name="connsiteX3" fmla="*/ 11548533 w 12192000"/>
              <a:gd name="connsiteY3" fmla="*/ 643467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643467" y="643467"/>
                </a:moveTo>
                <a:lnTo>
                  <a:pt x="643467" y="6214533"/>
                </a:lnTo>
                <a:lnTo>
                  <a:pt x="11548533" y="6214533"/>
                </a:lnTo>
                <a:lnTo>
                  <a:pt x="11548533" y="643467"/>
                </a:lnTo>
                <a:close/>
                <a:moveTo>
                  <a:pt x="0" y="0"/>
                </a:moveTo>
                <a:lnTo>
                  <a:pt x="12192000" y="0"/>
                </a:lnTo>
                <a:lnTo>
                  <a:pt x="12192000" y="6858000"/>
                </a:lnTo>
                <a:lnTo>
                  <a:pt x="0" y="6858000"/>
                </a:lnTo>
                <a:close/>
              </a:path>
            </a:pathLst>
          </a:custGeom>
          <a:solidFill>
            <a:srgbClr val="63514A">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8DC041D-D1C3-4296-85D0-23923F3A4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627698"/>
            <a:ext cx="10915650" cy="5602605"/>
          </a:xfrm>
          <a:prstGeom prst="rect">
            <a:avLst/>
          </a:prstGeom>
          <a:noFill/>
          <a:ln w="44450" cap="sq" cmpd="dbl">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087EE058-7DC4-6EA3-B4EA-2DFC26359A76}"/>
              </a:ext>
            </a:extLst>
          </p:cNvPr>
          <p:cNvSpPr txBox="1"/>
          <p:nvPr/>
        </p:nvSpPr>
        <p:spPr>
          <a:xfrm>
            <a:off x="3345326" y="166032"/>
            <a:ext cx="8053754" cy="461665"/>
          </a:xfrm>
          <a:prstGeom prst="rect">
            <a:avLst/>
          </a:prstGeom>
          <a:noFill/>
        </p:spPr>
        <p:txBody>
          <a:bodyPr wrap="square" rtlCol="0">
            <a:spAutoFit/>
          </a:bodyPr>
          <a:lstStyle/>
          <a:p>
            <a:r>
              <a:rPr lang="fr-FR" sz="2400" b="1" dirty="0">
                <a:solidFill>
                  <a:schemeClr val="bg1"/>
                </a:solidFill>
              </a:rPr>
              <a:t>Vue Sur  L’Isola Bella  depuis Taormina</a:t>
            </a:r>
          </a:p>
        </p:txBody>
      </p:sp>
      <p:sp>
        <p:nvSpPr>
          <p:cNvPr id="5" name="Espace réservé de la date 4">
            <a:extLst>
              <a:ext uri="{FF2B5EF4-FFF2-40B4-BE49-F238E27FC236}">
                <a16:creationId xmlns:a16="http://schemas.microsoft.com/office/drawing/2014/main" id="{3C270A10-5FD9-C779-3C06-15C593CCF806}"/>
              </a:ext>
            </a:extLst>
          </p:cNvPr>
          <p:cNvSpPr>
            <a:spLocks noGrp="1"/>
          </p:cNvSpPr>
          <p:nvPr>
            <p:ph type="dt" sz="half" idx="10"/>
          </p:nvPr>
        </p:nvSpPr>
        <p:spPr/>
        <p:txBody>
          <a:bodyPr/>
          <a:lstStyle/>
          <a:p>
            <a:fld id="{3B2D34E2-F7DD-454E-BD94-194679DB0D88}" type="datetime1">
              <a:rPr lang="fr-FR" smtClean="0"/>
              <a:t>01/08/2022</a:t>
            </a:fld>
            <a:endParaRPr lang="fr-FR"/>
          </a:p>
        </p:txBody>
      </p:sp>
      <p:sp>
        <p:nvSpPr>
          <p:cNvPr id="6" name="Espace réservé du pied de page 5">
            <a:extLst>
              <a:ext uri="{FF2B5EF4-FFF2-40B4-BE49-F238E27FC236}">
                <a16:creationId xmlns:a16="http://schemas.microsoft.com/office/drawing/2014/main" id="{7827B969-37E3-32EC-0037-50AAA81F993C}"/>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5529958E-118B-A8E4-256E-545B539256FE}"/>
              </a:ext>
            </a:extLst>
          </p:cNvPr>
          <p:cNvSpPr>
            <a:spLocks noGrp="1"/>
          </p:cNvSpPr>
          <p:nvPr>
            <p:ph type="sldNum" sz="quarter" idx="12"/>
          </p:nvPr>
        </p:nvSpPr>
        <p:spPr/>
        <p:txBody>
          <a:bodyPr/>
          <a:lstStyle/>
          <a:p>
            <a:fld id="{C931406B-4BD3-4440-BE86-3AF5E9422203}" type="slidenum">
              <a:rPr lang="fr-FR" smtClean="0"/>
              <a:t>22</a:t>
            </a:fld>
            <a:endParaRPr lang="fr-FR"/>
          </a:p>
        </p:txBody>
      </p:sp>
    </p:spTree>
    <p:extLst>
      <p:ext uri="{BB962C8B-B14F-4D97-AF65-F5344CB8AC3E}">
        <p14:creationId xmlns:p14="http://schemas.microsoft.com/office/powerpoint/2010/main" val="2513546305"/>
      </p:ext>
    </p:extLst>
  </p:cSld>
  <p:clrMapOvr>
    <a:masterClrMapping/>
  </p:clrMapOvr>
  <mc:AlternateContent xmlns:mc="http://schemas.openxmlformats.org/markup-compatibility/2006">
    <mc:Choice xmlns:p14="http://schemas.microsoft.com/office/powerpoint/2010/main" Requires="p14">
      <p:transition spd="slow" p14:dur="5000" advClick="0" advTm="16000">
        <p14:shred/>
      </p:transition>
    </mc:Choice>
    <mc:Fallback>
      <p:transition spd="slow" advClick="0" advTm="16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Une image contenant extérieur, montagne, crépuscule&#10;&#10;Description générée automatiquement">
            <a:extLst>
              <a:ext uri="{FF2B5EF4-FFF2-40B4-BE49-F238E27FC236}">
                <a16:creationId xmlns:a16="http://schemas.microsoft.com/office/drawing/2014/main" id="{EB41D587-CE6F-F3E9-91E8-59140230466C}"/>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b="-1"/>
          <a:stretch/>
        </p:blipFill>
        <p:spPr>
          <a:xfrm>
            <a:off x="20" y="10"/>
            <a:ext cx="12191980" cy="6857990"/>
          </a:xfrm>
          <a:prstGeom prst="rect">
            <a:avLst/>
          </a:prstGeom>
        </p:spPr>
      </p:pic>
      <p:sp>
        <p:nvSpPr>
          <p:cNvPr id="8" name="Freeform: Shape 7">
            <a:extLst>
              <a:ext uri="{FF2B5EF4-FFF2-40B4-BE49-F238E27FC236}">
                <a16:creationId xmlns:a16="http://schemas.microsoft.com/office/drawing/2014/main" id="{8FF5081D-6F37-4BB4-B5EA-A11692358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43467 w 12192000"/>
              <a:gd name="connsiteY0" fmla="*/ 643467 h 6858000"/>
              <a:gd name="connsiteX1" fmla="*/ 643467 w 12192000"/>
              <a:gd name="connsiteY1" fmla="*/ 6214533 h 6858000"/>
              <a:gd name="connsiteX2" fmla="*/ 11548533 w 12192000"/>
              <a:gd name="connsiteY2" fmla="*/ 6214533 h 6858000"/>
              <a:gd name="connsiteX3" fmla="*/ 11548533 w 12192000"/>
              <a:gd name="connsiteY3" fmla="*/ 643467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643467" y="643467"/>
                </a:moveTo>
                <a:lnTo>
                  <a:pt x="643467" y="6214533"/>
                </a:lnTo>
                <a:lnTo>
                  <a:pt x="11548533" y="6214533"/>
                </a:lnTo>
                <a:lnTo>
                  <a:pt x="11548533" y="643467"/>
                </a:lnTo>
                <a:close/>
                <a:moveTo>
                  <a:pt x="0" y="0"/>
                </a:moveTo>
                <a:lnTo>
                  <a:pt x="12192000" y="0"/>
                </a:lnTo>
                <a:lnTo>
                  <a:pt x="12192000" y="6858000"/>
                </a:lnTo>
                <a:lnTo>
                  <a:pt x="0" y="6858000"/>
                </a:lnTo>
                <a:close/>
              </a:path>
            </a:pathLst>
          </a:custGeom>
          <a:solidFill>
            <a:srgbClr val="485362">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8DC041D-D1C3-4296-85D0-23923F3A4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627698"/>
            <a:ext cx="10915650" cy="5602605"/>
          </a:xfrm>
          <a:prstGeom prst="rect">
            <a:avLst/>
          </a:prstGeom>
          <a:noFill/>
          <a:ln w="44450" cap="sq" cmpd="dbl">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C44ED5F4-B08A-0D5F-92C8-F2313FD79AFD}"/>
              </a:ext>
            </a:extLst>
          </p:cNvPr>
          <p:cNvSpPr txBox="1"/>
          <p:nvPr/>
        </p:nvSpPr>
        <p:spPr>
          <a:xfrm>
            <a:off x="5071403" y="83022"/>
            <a:ext cx="6348046" cy="461665"/>
          </a:xfrm>
          <a:prstGeom prst="rect">
            <a:avLst/>
          </a:prstGeom>
          <a:noFill/>
        </p:spPr>
        <p:txBody>
          <a:bodyPr wrap="square" rtlCol="0">
            <a:spAutoFit/>
          </a:bodyPr>
          <a:lstStyle/>
          <a:p>
            <a:r>
              <a:rPr lang="fr-FR" sz="2400" b="1" dirty="0">
                <a:solidFill>
                  <a:schemeClr val="bg1"/>
                </a:solidFill>
              </a:rPr>
              <a:t>L’Etna En éruption </a:t>
            </a:r>
          </a:p>
        </p:txBody>
      </p:sp>
      <p:sp>
        <p:nvSpPr>
          <p:cNvPr id="5" name="Espace réservé de la date 4">
            <a:extLst>
              <a:ext uri="{FF2B5EF4-FFF2-40B4-BE49-F238E27FC236}">
                <a16:creationId xmlns:a16="http://schemas.microsoft.com/office/drawing/2014/main" id="{8FE20E70-5C8D-5103-8465-A8B7B443E57D}"/>
              </a:ext>
            </a:extLst>
          </p:cNvPr>
          <p:cNvSpPr>
            <a:spLocks noGrp="1"/>
          </p:cNvSpPr>
          <p:nvPr>
            <p:ph type="dt" sz="half" idx="10"/>
          </p:nvPr>
        </p:nvSpPr>
        <p:spPr/>
        <p:txBody>
          <a:bodyPr/>
          <a:lstStyle/>
          <a:p>
            <a:fld id="{47FD574A-79F3-42FC-8F26-E6060199D2B9}" type="datetime1">
              <a:rPr lang="fr-FR" smtClean="0"/>
              <a:t>01/08/2022</a:t>
            </a:fld>
            <a:endParaRPr lang="fr-FR"/>
          </a:p>
        </p:txBody>
      </p:sp>
      <p:sp>
        <p:nvSpPr>
          <p:cNvPr id="6" name="Espace réservé du pied de page 5">
            <a:extLst>
              <a:ext uri="{FF2B5EF4-FFF2-40B4-BE49-F238E27FC236}">
                <a16:creationId xmlns:a16="http://schemas.microsoft.com/office/drawing/2014/main" id="{793213CC-BC76-B0CA-9A8B-7519D6FF40A7}"/>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8AE1B74C-4AF3-2538-83EA-DC4805F4937E}"/>
              </a:ext>
            </a:extLst>
          </p:cNvPr>
          <p:cNvSpPr>
            <a:spLocks noGrp="1"/>
          </p:cNvSpPr>
          <p:nvPr>
            <p:ph type="sldNum" sz="quarter" idx="12"/>
          </p:nvPr>
        </p:nvSpPr>
        <p:spPr/>
        <p:txBody>
          <a:bodyPr/>
          <a:lstStyle/>
          <a:p>
            <a:fld id="{C931406B-4BD3-4440-BE86-3AF5E9422203}" type="slidenum">
              <a:rPr lang="fr-FR" smtClean="0"/>
              <a:t>23</a:t>
            </a:fld>
            <a:endParaRPr lang="fr-FR"/>
          </a:p>
        </p:txBody>
      </p:sp>
    </p:spTree>
    <p:extLst>
      <p:ext uri="{BB962C8B-B14F-4D97-AF65-F5344CB8AC3E}">
        <p14:creationId xmlns:p14="http://schemas.microsoft.com/office/powerpoint/2010/main" val="1973406115"/>
      </p:ext>
    </p:extLst>
  </p:cSld>
  <p:clrMapOvr>
    <a:masterClrMapping/>
  </p:clrMapOvr>
  <mc:AlternateContent xmlns:mc="http://schemas.openxmlformats.org/markup-compatibility/2006">
    <mc:Choice xmlns:p14="http://schemas.microsoft.com/office/powerpoint/2010/main" Requires="p14">
      <p:transition spd="slow" p14:dur="5000" advClick="0" advTm="16000">
        <p14:shred/>
      </p:transition>
    </mc:Choice>
    <mc:Fallback>
      <p:transition spd="slow" advClick="0" advTm="16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Une image contenant eau, extérieur, bateau, nature&#10;&#10;Description générée automatiquement">
            <a:extLst>
              <a:ext uri="{FF2B5EF4-FFF2-40B4-BE49-F238E27FC236}">
                <a16:creationId xmlns:a16="http://schemas.microsoft.com/office/drawing/2014/main" id="{F74AC7DA-E8FD-8EDB-4CBC-8C3BD48F30F0}"/>
              </a:ext>
            </a:extLst>
          </p:cNvPr>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8" name="Freeform: Shape 7">
            <a:extLst>
              <a:ext uri="{FF2B5EF4-FFF2-40B4-BE49-F238E27FC236}">
                <a16:creationId xmlns:a16="http://schemas.microsoft.com/office/drawing/2014/main" id="{8FF5081D-6F37-4BB4-B5EA-A11692358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43467 w 12192000"/>
              <a:gd name="connsiteY0" fmla="*/ 643467 h 6858000"/>
              <a:gd name="connsiteX1" fmla="*/ 643467 w 12192000"/>
              <a:gd name="connsiteY1" fmla="*/ 6214533 h 6858000"/>
              <a:gd name="connsiteX2" fmla="*/ 11548533 w 12192000"/>
              <a:gd name="connsiteY2" fmla="*/ 6214533 h 6858000"/>
              <a:gd name="connsiteX3" fmla="*/ 11548533 w 12192000"/>
              <a:gd name="connsiteY3" fmla="*/ 643467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643467" y="643467"/>
                </a:moveTo>
                <a:lnTo>
                  <a:pt x="643467" y="6214533"/>
                </a:lnTo>
                <a:lnTo>
                  <a:pt x="11548533" y="6214533"/>
                </a:lnTo>
                <a:lnTo>
                  <a:pt x="11548533" y="643467"/>
                </a:lnTo>
                <a:close/>
                <a:moveTo>
                  <a:pt x="0" y="0"/>
                </a:moveTo>
                <a:lnTo>
                  <a:pt x="12192000" y="0"/>
                </a:lnTo>
                <a:lnTo>
                  <a:pt x="12192000" y="6858000"/>
                </a:lnTo>
                <a:lnTo>
                  <a:pt x="0" y="6858000"/>
                </a:lnTo>
                <a:close/>
              </a:path>
            </a:pathLst>
          </a:custGeom>
          <a:solidFill>
            <a:srgbClr val="705528">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8DC041D-D1C3-4296-85D0-23923F3A4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627698"/>
            <a:ext cx="10915650" cy="5602605"/>
          </a:xfrm>
          <a:prstGeom prst="rect">
            <a:avLst/>
          </a:prstGeom>
          <a:noFill/>
          <a:ln w="44450" cap="sq" cmpd="dbl">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2C011ABA-B580-C2E5-A539-A8FCAF097C50}"/>
              </a:ext>
            </a:extLst>
          </p:cNvPr>
          <p:cNvSpPr txBox="1"/>
          <p:nvPr/>
        </p:nvSpPr>
        <p:spPr>
          <a:xfrm>
            <a:off x="4357248" y="166032"/>
            <a:ext cx="6154615" cy="461665"/>
          </a:xfrm>
          <a:prstGeom prst="rect">
            <a:avLst/>
          </a:prstGeom>
          <a:noFill/>
        </p:spPr>
        <p:txBody>
          <a:bodyPr wrap="square" rtlCol="0">
            <a:spAutoFit/>
          </a:bodyPr>
          <a:lstStyle/>
          <a:p>
            <a:r>
              <a:rPr lang="fr-FR" dirty="0">
                <a:solidFill>
                  <a:schemeClr val="bg1"/>
                </a:solidFill>
              </a:rPr>
              <a:t> </a:t>
            </a:r>
            <a:r>
              <a:rPr lang="fr-FR" sz="2400" b="1" dirty="0">
                <a:solidFill>
                  <a:schemeClr val="bg1"/>
                </a:solidFill>
              </a:rPr>
              <a:t>Syracuse et l’Île d’Ortigia</a:t>
            </a:r>
          </a:p>
        </p:txBody>
      </p:sp>
      <p:sp>
        <p:nvSpPr>
          <p:cNvPr id="5" name="Espace réservé de la date 4">
            <a:extLst>
              <a:ext uri="{FF2B5EF4-FFF2-40B4-BE49-F238E27FC236}">
                <a16:creationId xmlns:a16="http://schemas.microsoft.com/office/drawing/2014/main" id="{7C7B72D4-ABB2-6F2B-2685-A1F87E874962}"/>
              </a:ext>
            </a:extLst>
          </p:cNvPr>
          <p:cNvSpPr>
            <a:spLocks noGrp="1"/>
          </p:cNvSpPr>
          <p:nvPr>
            <p:ph type="dt" sz="half" idx="10"/>
          </p:nvPr>
        </p:nvSpPr>
        <p:spPr/>
        <p:txBody>
          <a:bodyPr/>
          <a:lstStyle/>
          <a:p>
            <a:fld id="{50ADAC3E-A517-4F6F-A454-B8D827413A4B}" type="datetime1">
              <a:rPr lang="fr-FR" smtClean="0"/>
              <a:t>01/08/2022</a:t>
            </a:fld>
            <a:endParaRPr lang="fr-FR"/>
          </a:p>
        </p:txBody>
      </p:sp>
      <p:sp>
        <p:nvSpPr>
          <p:cNvPr id="6" name="Espace réservé du pied de page 5">
            <a:extLst>
              <a:ext uri="{FF2B5EF4-FFF2-40B4-BE49-F238E27FC236}">
                <a16:creationId xmlns:a16="http://schemas.microsoft.com/office/drawing/2014/main" id="{9C9C0420-ED87-0CB2-C702-00564E1C46D7}"/>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8C5DE8EF-7FFA-D6D6-6582-CB4C5C2895F2}"/>
              </a:ext>
            </a:extLst>
          </p:cNvPr>
          <p:cNvSpPr>
            <a:spLocks noGrp="1"/>
          </p:cNvSpPr>
          <p:nvPr>
            <p:ph type="sldNum" sz="quarter" idx="12"/>
          </p:nvPr>
        </p:nvSpPr>
        <p:spPr/>
        <p:txBody>
          <a:bodyPr/>
          <a:lstStyle/>
          <a:p>
            <a:fld id="{C931406B-4BD3-4440-BE86-3AF5E9422203}" type="slidenum">
              <a:rPr lang="fr-FR" smtClean="0"/>
              <a:t>24</a:t>
            </a:fld>
            <a:endParaRPr lang="fr-FR"/>
          </a:p>
        </p:txBody>
      </p:sp>
    </p:spTree>
    <p:extLst>
      <p:ext uri="{BB962C8B-B14F-4D97-AF65-F5344CB8AC3E}">
        <p14:creationId xmlns:p14="http://schemas.microsoft.com/office/powerpoint/2010/main" val="633348710"/>
      </p:ext>
    </p:extLst>
  </p:cSld>
  <p:clrMapOvr>
    <a:masterClrMapping/>
  </p:clrMapOvr>
  <mc:AlternateContent xmlns:mc="http://schemas.openxmlformats.org/markup-compatibility/2006">
    <mc:Choice xmlns:p14="http://schemas.microsoft.com/office/powerpoint/2010/main" Requires="p14">
      <p:transition spd="slow" p14:dur="5000" advClick="0" advTm="16000">
        <p14:shred/>
      </p:transition>
    </mc:Choice>
    <mc:Fallback>
      <p:transition spd="slow" advClick="0" advTm="16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8FF5081D-6F37-4BB4-B5EA-A11692358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43467 w 12192000"/>
              <a:gd name="connsiteY0" fmla="*/ 643467 h 6858000"/>
              <a:gd name="connsiteX1" fmla="*/ 643467 w 12192000"/>
              <a:gd name="connsiteY1" fmla="*/ 6214533 h 6858000"/>
              <a:gd name="connsiteX2" fmla="*/ 11548533 w 12192000"/>
              <a:gd name="connsiteY2" fmla="*/ 6214533 h 6858000"/>
              <a:gd name="connsiteX3" fmla="*/ 11548533 w 12192000"/>
              <a:gd name="connsiteY3" fmla="*/ 643467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643467" y="643467"/>
                </a:moveTo>
                <a:lnTo>
                  <a:pt x="643467" y="6214533"/>
                </a:lnTo>
                <a:lnTo>
                  <a:pt x="11548533" y="6214533"/>
                </a:lnTo>
                <a:lnTo>
                  <a:pt x="11548533" y="643467"/>
                </a:lnTo>
                <a:close/>
                <a:moveTo>
                  <a:pt x="0" y="0"/>
                </a:moveTo>
                <a:lnTo>
                  <a:pt x="12192000" y="0"/>
                </a:lnTo>
                <a:lnTo>
                  <a:pt x="12192000" y="6858000"/>
                </a:lnTo>
                <a:lnTo>
                  <a:pt x="0" y="6858000"/>
                </a:lnTo>
                <a:close/>
              </a:path>
            </a:pathLst>
          </a:custGeom>
          <a:solidFill>
            <a:srgbClr val="634138">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8DC041D-D1C3-4296-85D0-23923F3A4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627698"/>
            <a:ext cx="10915650" cy="5602605"/>
          </a:xfrm>
          <a:prstGeom prst="rect">
            <a:avLst/>
          </a:prstGeom>
          <a:noFill/>
          <a:ln w="44450" cap="sq" cmpd="dbl">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Image 4" descr="Une image contenant bâtiment, extérieur, bâtiment gouvernemental, vieux&#10;&#10;Description générée automatiquement">
            <a:extLst>
              <a:ext uri="{FF2B5EF4-FFF2-40B4-BE49-F238E27FC236}">
                <a16:creationId xmlns:a16="http://schemas.microsoft.com/office/drawing/2014/main" id="{A832909E-818E-45D5-8E37-B5AEB8511CE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50632" y="650631"/>
            <a:ext cx="10903194" cy="5579670"/>
          </a:xfrm>
          <a:prstGeom prst="rect">
            <a:avLst/>
          </a:prstGeom>
        </p:spPr>
      </p:pic>
      <p:sp>
        <p:nvSpPr>
          <p:cNvPr id="6" name="ZoneTexte 5">
            <a:extLst>
              <a:ext uri="{FF2B5EF4-FFF2-40B4-BE49-F238E27FC236}">
                <a16:creationId xmlns:a16="http://schemas.microsoft.com/office/drawing/2014/main" id="{DD8F5782-B754-C330-F5EC-2C9CE760F4EF}"/>
              </a:ext>
            </a:extLst>
          </p:cNvPr>
          <p:cNvSpPr txBox="1"/>
          <p:nvPr/>
        </p:nvSpPr>
        <p:spPr>
          <a:xfrm>
            <a:off x="4628270" y="164675"/>
            <a:ext cx="7086600" cy="461665"/>
          </a:xfrm>
          <a:prstGeom prst="rect">
            <a:avLst/>
          </a:prstGeom>
          <a:noFill/>
        </p:spPr>
        <p:txBody>
          <a:bodyPr wrap="square" rtlCol="0">
            <a:spAutoFit/>
          </a:bodyPr>
          <a:lstStyle/>
          <a:p>
            <a:r>
              <a:rPr lang="fr-FR" sz="2400" b="1" dirty="0">
                <a:solidFill>
                  <a:schemeClr val="bg1"/>
                </a:solidFill>
              </a:rPr>
              <a:t>Le palais à </a:t>
            </a:r>
            <a:r>
              <a:rPr lang="fr-FR" sz="2400" b="1" dirty="0" err="1">
                <a:solidFill>
                  <a:schemeClr val="bg1"/>
                </a:solidFill>
              </a:rPr>
              <a:t>Noto</a:t>
            </a:r>
            <a:endParaRPr lang="fr-FR" sz="2400" b="1" dirty="0">
              <a:solidFill>
                <a:schemeClr val="bg1"/>
              </a:solidFill>
            </a:endParaRPr>
          </a:p>
        </p:txBody>
      </p:sp>
      <p:sp>
        <p:nvSpPr>
          <p:cNvPr id="7" name="Espace réservé de la date 6">
            <a:extLst>
              <a:ext uri="{FF2B5EF4-FFF2-40B4-BE49-F238E27FC236}">
                <a16:creationId xmlns:a16="http://schemas.microsoft.com/office/drawing/2014/main" id="{EE19A670-BC55-74E1-37C5-79F1D839B7BF}"/>
              </a:ext>
            </a:extLst>
          </p:cNvPr>
          <p:cNvSpPr>
            <a:spLocks noGrp="1"/>
          </p:cNvSpPr>
          <p:nvPr>
            <p:ph type="dt" sz="half" idx="10"/>
          </p:nvPr>
        </p:nvSpPr>
        <p:spPr/>
        <p:txBody>
          <a:bodyPr/>
          <a:lstStyle/>
          <a:p>
            <a:fld id="{DF8787EE-D07F-4677-85A3-CCD93DE90DB0}" type="datetime1">
              <a:rPr lang="fr-FR" smtClean="0"/>
              <a:t>01/08/2022</a:t>
            </a:fld>
            <a:endParaRPr lang="fr-FR"/>
          </a:p>
        </p:txBody>
      </p:sp>
      <p:sp>
        <p:nvSpPr>
          <p:cNvPr id="9" name="Espace réservé du pied de page 8">
            <a:extLst>
              <a:ext uri="{FF2B5EF4-FFF2-40B4-BE49-F238E27FC236}">
                <a16:creationId xmlns:a16="http://schemas.microsoft.com/office/drawing/2014/main" id="{BC0670C7-09B1-BE94-9F72-8938AFA0F15A}"/>
              </a:ext>
            </a:extLst>
          </p:cNvPr>
          <p:cNvSpPr>
            <a:spLocks noGrp="1"/>
          </p:cNvSpPr>
          <p:nvPr>
            <p:ph type="ftr" sz="quarter" idx="11"/>
          </p:nvPr>
        </p:nvSpPr>
        <p:spPr/>
        <p:txBody>
          <a:bodyPr/>
          <a:lstStyle/>
          <a:p>
            <a:r>
              <a:rPr lang="fr-FR"/>
              <a:t>Lorient 2022</a:t>
            </a:r>
          </a:p>
        </p:txBody>
      </p:sp>
      <p:sp>
        <p:nvSpPr>
          <p:cNvPr id="11" name="Espace réservé du numéro de diapositive 10">
            <a:extLst>
              <a:ext uri="{FF2B5EF4-FFF2-40B4-BE49-F238E27FC236}">
                <a16:creationId xmlns:a16="http://schemas.microsoft.com/office/drawing/2014/main" id="{97E78989-92D7-4F3D-B2C0-70B4D39BB1FC}"/>
              </a:ext>
            </a:extLst>
          </p:cNvPr>
          <p:cNvSpPr>
            <a:spLocks noGrp="1"/>
          </p:cNvSpPr>
          <p:nvPr>
            <p:ph type="sldNum" sz="quarter" idx="12"/>
          </p:nvPr>
        </p:nvSpPr>
        <p:spPr/>
        <p:txBody>
          <a:bodyPr/>
          <a:lstStyle/>
          <a:p>
            <a:fld id="{C931406B-4BD3-4440-BE86-3AF5E9422203}" type="slidenum">
              <a:rPr lang="fr-FR" smtClean="0"/>
              <a:t>25</a:t>
            </a:fld>
            <a:endParaRPr lang="fr-FR"/>
          </a:p>
        </p:txBody>
      </p:sp>
    </p:spTree>
    <p:extLst>
      <p:ext uri="{BB962C8B-B14F-4D97-AF65-F5344CB8AC3E}">
        <p14:creationId xmlns:p14="http://schemas.microsoft.com/office/powerpoint/2010/main" val="1951826527"/>
      </p:ext>
    </p:extLst>
  </p:cSld>
  <p:clrMapOvr>
    <a:masterClrMapping/>
  </p:clrMapOvr>
  <mc:AlternateContent xmlns:mc="http://schemas.openxmlformats.org/markup-compatibility/2006">
    <mc:Choice xmlns:p14="http://schemas.microsoft.com/office/powerpoint/2010/main" Requires="p14">
      <p:transition spd="slow" p14:dur="5000" advClick="0" advTm="16000">
        <p14:shred/>
      </p:transition>
    </mc:Choice>
    <mc:Fallback>
      <p:transition spd="slow" advClick="0" advTm="16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Une image contenant extérieur, ciel, terrain, bâtiment&#10;&#10;Description générée automatiquement">
            <a:extLst>
              <a:ext uri="{FF2B5EF4-FFF2-40B4-BE49-F238E27FC236}">
                <a16:creationId xmlns:a16="http://schemas.microsoft.com/office/drawing/2014/main" id="{46B6111F-026F-1385-A7C9-66CD0BC773D4}"/>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11" name="Freeform: Shape 7">
            <a:extLst>
              <a:ext uri="{FF2B5EF4-FFF2-40B4-BE49-F238E27FC236}">
                <a16:creationId xmlns:a16="http://schemas.microsoft.com/office/drawing/2014/main" id="{8FF5081D-6F37-4BB4-B5EA-A11692358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43467 w 12192000"/>
              <a:gd name="connsiteY0" fmla="*/ 643467 h 6858000"/>
              <a:gd name="connsiteX1" fmla="*/ 643467 w 12192000"/>
              <a:gd name="connsiteY1" fmla="*/ 6214533 h 6858000"/>
              <a:gd name="connsiteX2" fmla="*/ 11548533 w 12192000"/>
              <a:gd name="connsiteY2" fmla="*/ 6214533 h 6858000"/>
              <a:gd name="connsiteX3" fmla="*/ 11548533 w 12192000"/>
              <a:gd name="connsiteY3" fmla="*/ 643467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643467" y="643467"/>
                </a:moveTo>
                <a:lnTo>
                  <a:pt x="643467" y="6214533"/>
                </a:lnTo>
                <a:lnTo>
                  <a:pt x="11548533" y="6214533"/>
                </a:lnTo>
                <a:lnTo>
                  <a:pt x="11548533" y="643467"/>
                </a:lnTo>
                <a:close/>
                <a:moveTo>
                  <a:pt x="0" y="0"/>
                </a:moveTo>
                <a:lnTo>
                  <a:pt x="12192000" y="0"/>
                </a:lnTo>
                <a:lnTo>
                  <a:pt x="12192000" y="6858000"/>
                </a:lnTo>
                <a:lnTo>
                  <a:pt x="0" y="6858000"/>
                </a:lnTo>
                <a:close/>
              </a:path>
            </a:pathLst>
          </a:custGeom>
          <a:solidFill>
            <a:srgbClr val="656F8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8DC041D-D1C3-4296-85D0-23923F3A4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627698"/>
            <a:ext cx="10915650" cy="5602605"/>
          </a:xfrm>
          <a:prstGeom prst="rect">
            <a:avLst/>
          </a:prstGeom>
          <a:noFill/>
          <a:ln w="44450" cap="sq" cmpd="dbl">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C87A91F1-E33A-39D9-29C2-8C9B9E58BC1E}"/>
              </a:ext>
            </a:extLst>
          </p:cNvPr>
          <p:cNvSpPr txBox="1"/>
          <p:nvPr/>
        </p:nvSpPr>
        <p:spPr>
          <a:xfrm>
            <a:off x="1520043" y="83022"/>
            <a:ext cx="10033782" cy="461665"/>
          </a:xfrm>
          <a:prstGeom prst="rect">
            <a:avLst/>
          </a:prstGeom>
          <a:noFill/>
        </p:spPr>
        <p:txBody>
          <a:bodyPr wrap="square" rtlCol="0">
            <a:spAutoFit/>
          </a:bodyPr>
          <a:lstStyle/>
          <a:p>
            <a:r>
              <a:rPr lang="fr-FR" sz="2400" b="1" dirty="0">
                <a:solidFill>
                  <a:schemeClr val="bg1"/>
                </a:solidFill>
              </a:rPr>
              <a:t>Le temple Le Mieux Conservé de la Vallée Des Temples  d’Agrigente</a:t>
            </a:r>
          </a:p>
        </p:txBody>
      </p:sp>
      <p:sp>
        <p:nvSpPr>
          <p:cNvPr id="5" name="Espace réservé de la date 4">
            <a:extLst>
              <a:ext uri="{FF2B5EF4-FFF2-40B4-BE49-F238E27FC236}">
                <a16:creationId xmlns:a16="http://schemas.microsoft.com/office/drawing/2014/main" id="{180FA693-653B-FE26-B5DA-6B4FA1DBE9AB}"/>
              </a:ext>
            </a:extLst>
          </p:cNvPr>
          <p:cNvSpPr>
            <a:spLocks noGrp="1"/>
          </p:cNvSpPr>
          <p:nvPr>
            <p:ph type="dt" sz="half" idx="10"/>
          </p:nvPr>
        </p:nvSpPr>
        <p:spPr/>
        <p:txBody>
          <a:bodyPr/>
          <a:lstStyle/>
          <a:p>
            <a:fld id="{A2379671-EADE-46E2-968E-222B381A3BC4}" type="datetime1">
              <a:rPr lang="fr-FR" smtClean="0"/>
              <a:t>01/08/2022</a:t>
            </a:fld>
            <a:endParaRPr lang="fr-FR"/>
          </a:p>
        </p:txBody>
      </p:sp>
      <p:sp>
        <p:nvSpPr>
          <p:cNvPr id="6" name="Espace réservé du pied de page 5">
            <a:extLst>
              <a:ext uri="{FF2B5EF4-FFF2-40B4-BE49-F238E27FC236}">
                <a16:creationId xmlns:a16="http://schemas.microsoft.com/office/drawing/2014/main" id="{C6CE1455-615C-CD2C-005A-F6D629D4B9BB}"/>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71A41E38-F058-58A4-033B-38C37F359937}"/>
              </a:ext>
            </a:extLst>
          </p:cNvPr>
          <p:cNvSpPr>
            <a:spLocks noGrp="1"/>
          </p:cNvSpPr>
          <p:nvPr>
            <p:ph type="sldNum" sz="quarter" idx="12"/>
          </p:nvPr>
        </p:nvSpPr>
        <p:spPr/>
        <p:txBody>
          <a:bodyPr/>
          <a:lstStyle/>
          <a:p>
            <a:fld id="{C931406B-4BD3-4440-BE86-3AF5E9422203}" type="slidenum">
              <a:rPr lang="fr-FR" smtClean="0"/>
              <a:t>26</a:t>
            </a:fld>
            <a:endParaRPr lang="fr-FR"/>
          </a:p>
        </p:txBody>
      </p:sp>
    </p:spTree>
    <p:extLst>
      <p:ext uri="{BB962C8B-B14F-4D97-AF65-F5344CB8AC3E}">
        <p14:creationId xmlns:p14="http://schemas.microsoft.com/office/powerpoint/2010/main" val="2930177188"/>
      </p:ext>
    </p:extLst>
  </p:cSld>
  <p:clrMapOvr>
    <a:masterClrMapping/>
  </p:clrMapOvr>
  <mc:AlternateContent xmlns:mc="http://schemas.openxmlformats.org/markup-compatibility/2006">
    <mc:Choice xmlns:p14="http://schemas.microsoft.com/office/powerpoint/2010/main" Requires="p14">
      <p:transition spd="slow" p14:dur="5000" advClick="0" advTm="16000">
        <p14:shred/>
      </p:transition>
    </mc:Choice>
    <mc:Fallback>
      <p:transition spd="slow" advClick="0" advTm="16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Une image contenant ciel, herbe, bâtiment, extérieur&#10;&#10;Description générée automatiquement">
            <a:extLst>
              <a:ext uri="{FF2B5EF4-FFF2-40B4-BE49-F238E27FC236}">
                <a16:creationId xmlns:a16="http://schemas.microsoft.com/office/drawing/2014/main" id="{83341AC5-FE17-EDE2-E487-3877CDCF8345}"/>
              </a:ext>
            </a:extLst>
          </p:cNvPr>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11" name="Freeform: Shape 7">
            <a:extLst>
              <a:ext uri="{FF2B5EF4-FFF2-40B4-BE49-F238E27FC236}">
                <a16:creationId xmlns:a16="http://schemas.microsoft.com/office/drawing/2014/main" id="{8FF5081D-6F37-4BB4-B5EA-A11692358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43467 w 12192000"/>
              <a:gd name="connsiteY0" fmla="*/ 643467 h 6858000"/>
              <a:gd name="connsiteX1" fmla="*/ 643467 w 12192000"/>
              <a:gd name="connsiteY1" fmla="*/ 6214533 h 6858000"/>
              <a:gd name="connsiteX2" fmla="*/ 11548533 w 12192000"/>
              <a:gd name="connsiteY2" fmla="*/ 6214533 h 6858000"/>
              <a:gd name="connsiteX3" fmla="*/ 11548533 w 12192000"/>
              <a:gd name="connsiteY3" fmla="*/ 643467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643467" y="643467"/>
                </a:moveTo>
                <a:lnTo>
                  <a:pt x="643467" y="6214533"/>
                </a:lnTo>
                <a:lnTo>
                  <a:pt x="11548533" y="6214533"/>
                </a:lnTo>
                <a:lnTo>
                  <a:pt x="11548533" y="643467"/>
                </a:lnTo>
                <a:close/>
                <a:moveTo>
                  <a:pt x="0" y="0"/>
                </a:moveTo>
                <a:lnTo>
                  <a:pt x="12192000" y="0"/>
                </a:lnTo>
                <a:lnTo>
                  <a:pt x="12192000" y="6858000"/>
                </a:lnTo>
                <a:lnTo>
                  <a:pt x="0" y="6858000"/>
                </a:lnTo>
                <a:close/>
              </a:path>
            </a:pathLst>
          </a:custGeom>
          <a:solidFill>
            <a:srgbClr val="59433C">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8DC041D-D1C3-4296-85D0-23923F3A4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627698"/>
            <a:ext cx="10915650" cy="5602605"/>
          </a:xfrm>
          <a:prstGeom prst="rect">
            <a:avLst/>
          </a:prstGeom>
          <a:noFill/>
          <a:ln w="44450" cap="sq" cmpd="dbl">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5B4ADE9C-CACA-0A77-4408-2729B9C55D83}"/>
              </a:ext>
            </a:extLst>
          </p:cNvPr>
          <p:cNvSpPr txBox="1"/>
          <p:nvPr/>
        </p:nvSpPr>
        <p:spPr>
          <a:xfrm>
            <a:off x="4193931" y="166032"/>
            <a:ext cx="6541477" cy="461665"/>
          </a:xfrm>
          <a:prstGeom prst="rect">
            <a:avLst/>
          </a:prstGeom>
          <a:noFill/>
        </p:spPr>
        <p:txBody>
          <a:bodyPr wrap="square" rtlCol="0">
            <a:spAutoFit/>
          </a:bodyPr>
          <a:lstStyle/>
          <a:p>
            <a:r>
              <a:rPr lang="fr-FR" sz="2400" b="1" dirty="0">
                <a:solidFill>
                  <a:schemeClr val="bg1"/>
                </a:solidFill>
              </a:rPr>
              <a:t>Un des Temple De Sélinonte</a:t>
            </a:r>
          </a:p>
        </p:txBody>
      </p:sp>
      <p:sp>
        <p:nvSpPr>
          <p:cNvPr id="5" name="Espace réservé de la date 4">
            <a:extLst>
              <a:ext uri="{FF2B5EF4-FFF2-40B4-BE49-F238E27FC236}">
                <a16:creationId xmlns:a16="http://schemas.microsoft.com/office/drawing/2014/main" id="{69117AAE-6514-25DC-CAFF-C29C009FDECD}"/>
              </a:ext>
            </a:extLst>
          </p:cNvPr>
          <p:cNvSpPr>
            <a:spLocks noGrp="1"/>
          </p:cNvSpPr>
          <p:nvPr>
            <p:ph type="dt" sz="half" idx="10"/>
          </p:nvPr>
        </p:nvSpPr>
        <p:spPr/>
        <p:txBody>
          <a:bodyPr/>
          <a:lstStyle/>
          <a:p>
            <a:fld id="{9F57B8C0-1224-4D4E-B6CF-D84C0A18C88D}" type="datetime1">
              <a:rPr lang="fr-FR" smtClean="0"/>
              <a:t>01/08/2022</a:t>
            </a:fld>
            <a:endParaRPr lang="fr-FR"/>
          </a:p>
        </p:txBody>
      </p:sp>
      <p:sp>
        <p:nvSpPr>
          <p:cNvPr id="6" name="Espace réservé du pied de page 5">
            <a:extLst>
              <a:ext uri="{FF2B5EF4-FFF2-40B4-BE49-F238E27FC236}">
                <a16:creationId xmlns:a16="http://schemas.microsoft.com/office/drawing/2014/main" id="{6A4C0D5B-B31A-D257-4E30-256CE2076542}"/>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25015044-2696-26F5-534A-27F7399EBDA4}"/>
              </a:ext>
            </a:extLst>
          </p:cNvPr>
          <p:cNvSpPr>
            <a:spLocks noGrp="1"/>
          </p:cNvSpPr>
          <p:nvPr>
            <p:ph type="sldNum" sz="quarter" idx="12"/>
          </p:nvPr>
        </p:nvSpPr>
        <p:spPr/>
        <p:txBody>
          <a:bodyPr/>
          <a:lstStyle/>
          <a:p>
            <a:fld id="{C931406B-4BD3-4440-BE86-3AF5E9422203}" type="slidenum">
              <a:rPr lang="fr-FR" smtClean="0"/>
              <a:t>27</a:t>
            </a:fld>
            <a:endParaRPr lang="fr-FR"/>
          </a:p>
        </p:txBody>
      </p:sp>
    </p:spTree>
    <p:extLst>
      <p:ext uri="{BB962C8B-B14F-4D97-AF65-F5344CB8AC3E}">
        <p14:creationId xmlns:p14="http://schemas.microsoft.com/office/powerpoint/2010/main" val="1031510025"/>
      </p:ext>
    </p:extLst>
  </p:cSld>
  <p:clrMapOvr>
    <a:masterClrMapping/>
  </p:clrMapOvr>
  <mc:AlternateContent xmlns:mc="http://schemas.openxmlformats.org/markup-compatibility/2006">
    <mc:Choice xmlns:p14="http://schemas.microsoft.com/office/powerpoint/2010/main" Requires="p14">
      <p:transition spd="slow" p14:dur="5000" advClick="0" advTm="16000">
        <p14:shred/>
      </p:transition>
    </mc:Choice>
    <mc:Fallback>
      <p:transition spd="slow" advClick="0" advTm="16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Une image contenant ciel, extérieur, herbe, bâtiment&#10;&#10;Description générée automatiquement">
            <a:extLst>
              <a:ext uri="{FF2B5EF4-FFF2-40B4-BE49-F238E27FC236}">
                <a16:creationId xmlns:a16="http://schemas.microsoft.com/office/drawing/2014/main" id="{66718B4A-48FC-5046-C6AC-E7EDCFF0C0BF}"/>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8" name="Freeform: Shape 7">
            <a:extLst>
              <a:ext uri="{FF2B5EF4-FFF2-40B4-BE49-F238E27FC236}">
                <a16:creationId xmlns:a16="http://schemas.microsoft.com/office/drawing/2014/main" id="{8FF5081D-6F37-4BB4-B5EA-A11692358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43467 w 12192000"/>
              <a:gd name="connsiteY0" fmla="*/ 643467 h 6858000"/>
              <a:gd name="connsiteX1" fmla="*/ 643467 w 12192000"/>
              <a:gd name="connsiteY1" fmla="*/ 6214533 h 6858000"/>
              <a:gd name="connsiteX2" fmla="*/ 11548533 w 12192000"/>
              <a:gd name="connsiteY2" fmla="*/ 6214533 h 6858000"/>
              <a:gd name="connsiteX3" fmla="*/ 11548533 w 12192000"/>
              <a:gd name="connsiteY3" fmla="*/ 643467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643467" y="643467"/>
                </a:moveTo>
                <a:lnTo>
                  <a:pt x="643467" y="6214533"/>
                </a:lnTo>
                <a:lnTo>
                  <a:pt x="11548533" y="6214533"/>
                </a:lnTo>
                <a:lnTo>
                  <a:pt x="11548533" y="643467"/>
                </a:lnTo>
                <a:close/>
                <a:moveTo>
                  <a:pt x="0" y="0"/>
                </a:moveTo>
                <a:lnTo>
                  <a:pt x="12192000" y="0"/>
                </a:lnTo>
                <a:lnTo>
                  <a:pt x="12192000" y="6858000"/>
                </a:lnTo>
                <a:lnTo>
                  <a:pt x="0" y="6858000"/>
                </a:lnTo>
                <a:close/>
              </a:path>
            </a:pathLst>
          </a:custGeom>
          <a:solidFill>
            <a:srgbClr val="576E3A">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8DC041D-D1C3-4296-85D0-23923F3A4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627698"/>
            <a:ext cx="10915650" cy="5602605"/>
          </a:xfrm>
          <a:prstGeom prst="rect">
            <a:avLst/>
          </a:prstGeom>
          <a:noFill/>
          <a:ln w="44450" cap="sq" cmpd="dbl">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22769D61-61A0-008C-A199-CBC4451E58B7}"/>
              </a:ext>
            </a:extLst>
          </p:cNvPr>
          <p:cNvSpPr txBox="1"/>
          <p:nvPr/>
        </p:nvSpPr>
        <p:spPr>
          <a:xfrm>
            <a:off x="4680805" y="166032"/>
            <a:ext cx="7192107" cy="461665"/>
          </a:xfrm>
          <a:prstGeom prst="rect">
            <a:avLst/>
          </a:prstGeom>
          <a:noFill/>
        </p:spPr>
        <p:txBody>
          <a:bodyPr wrap="square" rtlCol="0">
            <a:spAutoFit/>
          </a:bodyPr>
          <a:lstStyle/>
          <a:p>
            <a:r>
              <a:rPr lang="fr-FR" sz="2400" b="1" dirty="0">
                <a:solidFill>
                  <a:schemeClr val="bg1"/>
                </a:solidFill>
              </a:rPr>
              <a:t>Le Temple de Ségeste</a:t>
            </a:r>
          </a:p>
        </p:txBody>
      </p:sp>
      <p:sp>
        <p:nvSpPr>
          <p:cNvPr id="5" name="Espace réservé de la date 4">
            <a:extLst>
              <a:ext uri="{FF2B5EF4-FFF2-40B4-BE49-F238E27FC236}">
                <a16:creationId xmlns:a16="http://schemas.microsoft.com/office/drawing/2014/main" id="{08111C7D-3CC1-BBE8-3E3D-04AB50B6F800}"/>
              </a:ext>
            </a:extLst>
          </p:cNvPr>
          <p:cNvSpPr>
            <a:spLocks noGrp="1"/>
          </p:cNvSpPr>
          <p:nvPr>
            <p:ph type="dt" sz="half" idx="10"/>
          </p:nvPr>
        </p:nvSpPr>
        <p:spPr/>
        <p:txBody>
          <a:bodyPr/>
          <a:lstStyle/>
          <a:p>
            <a:fld id="{20DC59C7-1C79-484B-8F99-46D348D7DCF4}" type="datetime1">
              <a:rPr lang="fr-FR" smtClean="0"/>
              <a:t>01/08/2022</a:t>
            </a:fld>
            <a:endParaRPr lang="fr-FR"/>
          </a:p>
        </p:txBody>
      </p:sp>
      <p:sp>
        <p:nvSpPr>
          <p:cNvPr id="6" name="Espace réservé du pied de page 5">
            <a:extLst>
              <a:ext uri="{FF2B5EF4-FFF2-40B4-BE49-F238E27FC236}">
                <a16:creationId xmlns:a16="http://schemas.microsoft.com/office/drawing/2014/main" id="{DD201012-E7D8-A2A4-EBBB-F824388C646E}"/>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244CFDB5-5D1A-BD65-B266-A357491387AD}"/>
              </a:ext>
            </a:extLst>
          </p:cNvPr>
          <p:cNvSpPr>
            <a:spLocks noGrp="1"/>
          </p:cNvSpPr>
          <p:nvPr>
            <p:ph type="sldNum" sz="quarter" idx="12"/>
          </p:nvPr>
        </p:nvSpPr>
        <p:spPr/>
        <p:txBody>
          <a:bodyPr/>
          <a:lstStyle/>
          <a:p>
            <a:fld id="{C931406B-4BD3-4440-BE86-3AF5E9422203}" type="slidenum">
              <a:rPr lang="fr-FR" smtClean="0"/>
              <a:t>28</a:t>
            </a:fld>
            <a:endParaRPr lang="fr-FR"/>
          </a:p>
        </p:txBody>
      </p:sp>
    </p:spTree>
    <p:extLst>
      <p:ext uri="{BB962C8B-B14F-4D97-AF65-F5344CB8AC3E}">
        <p14:creationId xmlns:p14="http://schemas.microsoft.com/office/powerpoint/2010/main" val="1306199379"/>
      </p:ext>
    </p:extLst>
  </p:cSld>
  <p:clrMapOvr>
    <a:masterClrMapping/>
  </p:clrMapOvr>
  <mc:AlternateContent xmlns:mc="http://schemas.openxmlformats.org/markup-compatibility/2006">
    <mc:Choice xmlns:p14="http://schemas.microsoft.com/office/powerpoint/2010/main" Requires="p14">
      <p:transition spd="slow" p14:dur="5000" advClick="0" advTm="16000">
        <p14:shred/>
      </p:transition>
    </mc:Choice>
    <mc:Fallback>
      <p:transition spd="slow" advClick="0" advTm="16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Une image contenant extérieur, ciel, nature, crépuscule&#10;&#10;Description générée automatiquement">
            <a:extLst>
              <a:ext uri="{FF2B5EF4-FFF2-40B4-BE49-F238E27FC236}">
                <a16:creationId xmlns:a16="http://schemas.microsoft.com/office/drawing/2014/main" id="{7DCFB165-B19F-1FCF-D86E-60A9C01B6A93}"/>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8" name="Freeform: Shape 7">
            <a:extLst>
              <a:ext uri="{FF2B5EF4-FFF2-40B4-BE49-F238E27FC236}">
                <a16:creationId xmlns:a16="http://schemas.microsoft.com/office/drawing/2014/main" id="{8FF5081D-6F37-4BB4-B5EA-A11692358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43467 w 12192000"/>
              <a:gd name="connsiteY0" fmla="*/ 643467 h 6858000"/>
              <a:gd name="connsiteX1" fmla="*/ 643467 w 12192000"/>
              <a:gd name="connsiteY1" fmla="*/ 6214533 h 6858000"/>
              <a:gd name="connsiteX2" fmla="*/ 11548533 w 12192000"/>
              <a:gd name="connsiteY2" fmla="*/ 6214533 h 6858000"/>
              <a:gd name="connsiteX3" fmla="*/ 11548533 w 12192000"/>
              <a:gd name="connsiteY3" fmla="*/ 643467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643467" y="643467"/>
                </a:moveTo>
                <a:lnTo>
                  <a:pt x="643467" y="6214533"/>
                </a:lnTo>
                <a:lnTo>
                  <a:pt x="11548533" y="6214533"/>
                </a:lnTo>
                <a:lnTo>
                  <a:pt x="11548533" y="643467"/>
                </a:lnTo>
                <a:close/>
                <a:moveTo>
                  <a:pt x="0" y="0"/>
                </a:moveTo>
                <a:lnTo>
                  <a:pt x="12192000" y="0"/>
                </a:lnTo>
                <a:lnTo>
                  <a:pt x="12192000" y="6858000"/>
                </a:lnTo>
                <a:lnTo>
                  <a:pt x="0" y="6858000"/>
                </a:lnTo>
                <a:close/>
              </a:path>
            </a:pathLst>
          </a:custGeom>
          <a:solidFill>
            <a:srgbClr val="7A596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8DC041D-D1C3-4296-85D0-23923F3A4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627698"/>
            <a:ext cx="10915650" cy="5602605"/>
          </a:xfrm>
          <a:prstGeom prst="rect">
            <a:avLst/>
          </a:prstGeom>
          <a:noFill/>
          <a:ln w="44450" cap="sq" cmpd="dbl">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EB68483F-4F2C-18EC-2703-7308FC982CBF}"/>
              </a:ext>
            </a:extLst>
          </p:cNvPr>
          <p:cNvSpPr txBox="1"/>
          <p:nvPr/>
        </p:nvSpPr>
        <p:spPr>
          <a:xfrm>
            <a:off x="3914336" y="166032"/>
            <a:ext cx="7297615" cy="461665"/>
          </a:xfrm>
          <a:prstGeom prst="rect">
            <a:avLst/>
          </a:prstGeom>
          <a:noFill/>
        </p:spPr>
        <p:txBody>
          <a:bodyPr wrap="square" rtlCol="0">
            <a:spAutoFit/>
          </a:bodyPr>
          <a:lstStyle/>
          <a:p>
            <a:r>
              <a:rPr lang="fr-FR" sz="2400" b="1" dirty="0">
                <a:solidFill>
                  <a:schemeClr val="bg1"/>
                </a:solidFill>
              </a:rPr>
              <a:t>Les Marais Salants  de Trapani</a:t>
            </a:r>
          </a:p>
        </p:txBody>
      </p:sp>
      <p:sp>
        <p:nvSpPr>
          <p:cNvPr id="5" name="Espace réservé de la date 4">
            <a:extLst>
              <a:ext uri="{FF2B5EF4-FFF2-40B4-BE49-F238E27FC236}">
                <a16:creationId xmlns:a16="http://schemas.microsoft.com/office/drawing/2014/main" id="{06743EF8-3B91-DC7D-F318-81758E965246}"/>
              </a:ext>
            </a:extLst>
          </p:cNvPr>
          <p:cNvSpPr>
            <a:spLocks noGrp="1"/>
          </p:cNvSpPr>
          <p:nvPr>
            <p:ph type="dt" sz="half" idx="10"/>
          </p:nvPr>
        </p:nvSpPr>
        <p:spPr/>
        <p:txBody>
          <a:bodyPr/>
          <a:lstStyle/>
          <a:p>
            <a:fld id="{E4513CF0-F654-472C-AF50-9FE9E8843323}" type="datetime1">
              <a:rPr lang="fr-FR" smtClean="0"/>
              <a:t>01/08/2022</a:t>
            </a:fld>
            <a:endParaRPr lang="fr-FR"/>
          </a:p>
        </p:txBody>
      </p:sp>
      <p:sp>
        <p:nvSpPr>
          <p:cNvPr id="6" name="Espace réservé du pied de page 5">
            <a:extLst>
              <a:ext uri="{FF2B5EF4-FFF2-40B4-BE49-F238E27FC236}">
                <a16:creationId xmlns:a16="http://schemas.microsoft.com/office/drawing/2014/main" id="{E06F181F-472A-3E63-C8E6-08705F835E2E}"/>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A9AFBA6C-1FD3-6561-1F27-C9494D31CC38}"/>
              </a:ext>
            </a:extLst>
          </p:cNvPr>
          <p:cNvSpPr>
            <a:spLocks noGrp="1"/>
          </p:cNvSpPr>
          <p:nvPr>
            <p:ph type="sldNum" sz="quarter" idx="12"/>
          </p:nvPr>
        </p:nvSpPr>
        <p:spPr/>
        <p:txBody>
          <a:bodyPr/>
          <a:lstStyle/>
          <a:p>
            <a:fld id="{C931406B-4BD3-4440-BE86-3AF5E9422203}" type="slidenum">
              <a:rPr lang="fr-FR" smtClean="0"/>
              <a:t>29</a:t>
            </a:fld>
            <a:endParaRPr lang="fr-FR"/>
          </a:p>
        </p:txBody>
      </p:sp>
    </p:spTree>
    <p:extLst>
      <p:ext uri="{BB962C8B-B14F-4D97-AF65-F5344CB8AC3E}">
        <p14:creationId xmlns:p14="http://schemas.microsoft.com/office/powerpoint/2010/main" val="733792445"/>
      </p:ext>
    </p:extLst>
  </p:cSld>
  <p:clrMapOvr>
    <a:masterClrMapping/>
  </p:clrMapOvr>
  <mc:AlternateContent xmlns:mc="http://schemas.openxmlformats.org/markup-compatibility/2006">
    <mc:Choice xmlns:p14="http://schemas.microsoft.com/office/powerpoint/2010/main" Requires="p14">
      <p:transition spd="slow" p14:dur="5000" advClick="0" advTm="16000">
        <p14:shred/>
      </p:transition>
    </mc:Choice>
    <mc:Fallback>
      <p:transition spd="slow" advClick="0" advTm="16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Une image contenant nature, montagne, vallée, canyon&#10;&#10;Description générée automatiquement">
            <a:extLst>
              <a:ext uri="{FF2B5EF4-FFF2-40B4-BE49-F238E27FC236}">
                <a16:creationId xmlns:a16="http://schemas.microsoft.com/office/drawing/2014/main" id="{98DBB55C-550D-2132-2DD4-BA8284BBDE6B}"/>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8" name="Freeform: Shape 7">
            <a:extLst>
              <a:ext uri="{FF2B5EF4-FFF2-40B4-BE49-F238E27FC236}">
                <a16:creationId xmlns:a16="http://schemas.microsoft.com/office/drawing/2014/main" id="{8FF5081D-6F37-4BB4-B5EA-A11692358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43467 w 12192000"/>
              <a:gd name="connsiteY0" fmla="*/ 643467 h 6858000"/>
              <a:gd name="connsiteX1" fmla="*/ 643467 w 12192000"/>
              <a:gd name="connsiteY1" fmla="*/ 6214533 h 6858000"/>
              <a:gd name="connsiteX2" fmla="*/ 11548533 w 12192000"/>
              <a:gd name="connsiteY2" fmla="*/ 6214533 h 6858000"/>
              <a:gd name="connsiteX3" fmla="*/ 11548533 w 12192000"/>
              <a:gd name="connsiteY3" fmla="*/ 643467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643467" y="643467"/>
                </a:moveTo>
                <a:lnTo>
                  <a:pt x="643467" y="6214533"/>
                </a:lnTo>
                <a:lnTo>
                  <a:pt x="11548533" y="6214533"/>
                </a:lnTo>
                <a:lnTo>
                  <a:pt x="11548533" y="643467"/>
                </a:lnTo>
                <a:close/>
                <a:moveTo>
                  <a:pt x="0" y="0"/>
                </a:moveTo>
                <a:lnTo>
                  <a:pt x="12192000" y="0"/>
                </a:lnTo>
                <a:lnTo>
                  <a:pt x="12192000" y="6858000"/>
                </a:lnTo>
                <a:lnTo>
                  <a:pt x="0" y="6858000"/>
                </a:lnTo>
                <a:close/>
              </a:path>
            </a:pathLst>
          </a:custGeom>
          <a:solidFill>
            <a:srgbClr val="523B4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8DC041D-D1C3-4296-85D0-23923F3A4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627698"/>
            <a:ext cx="10915650" cy="5602605"/>
          </a:xfrm>
          <a:prstGeom prst="rect">
            <a:avLst/>
          </a:prstGeom>
          <a:noFill/>
          <a:ln w="44450" cap="sq" cmpd="dbl">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132C1E57-034D-D10B-8F29-A6171D4BEFE5}"/>
              </a:ext>
            </a:extLst>
          </p:cNvPr>
          <p:cNvSpPr txBox="1"/>
          <p:nvPr/>
        </p:nvSpPr>
        <p:spPr>
          <a:xfrm>
            <a:off x="2963520" y="197133"/>
            <a:ext cx="8493370" cy="461665"/>
          </a:xfrm>
          <a:prstGeom prst="rect">
            <a:avLst/>
          </a:prstGeom>
          <a:noFill/>
        </p:spPr>
        <p:txBody>
          <a:bodyPr wrap="square" rtlCol="0">
            <a:spAutoFit/>
          </a:bodyPr>
          <a:lstStyle/>
          <a:p>
            <a:r>
              <a:rPr lang="fr-FR" sz="2400" b="1" dirty="0">
                <a:solidFill>
                  <a:schemeClr val="bg1"/>
                </a:solidFill>
              </a:rPr>
              <a:t>Le Château  de Erice Qui surplombe Trapani</a:t>
            </a:r>
          </a:p>
        </p:txBody>
      </p:sp>
      <p:sp>
        <p:nvSpPr>
          <p:cNvPr id="5" name="Espace réservé de la date 4">
            <a:extLst>
              <a:ext uri="{FF2B5EF4-FFF2-40B4-BE49-F238E27FC236}">
                <a16:creationId xmlns:a16="http://schemas.microsoft.com/office/drawing/2014/main" id="{EFACE333-570C-B44E-3854-1F7B746663E0}"/>
              </a:ext>
            </a:extLst>
          </p:cNvPr>
          <p:cNvSpPr>
            <a:spLocks noGrp="1"/>
          </p:cNvSpPr>
          <p:nvPr>
            <p:ph type="dt" sz="half" idx="10"/>
          </p:nvPr>
        </p:nvSpPr>
        <p:spPr/>
        <p:txBody>
          <a:bodyPr/>
          <a:lstStyle/>
          <a:p>
            <a:fld id="{0B3818F2-FB70-4911-B99F-9E87744C357C}" type="datetime1">
              <a:rPr lang="fr-FR" smtClean="0"/>
              <a:t>01/08/2022</a:t>
            </a:fld>
            <a:endParaRPr lang="fr-FR"/>
          </a:p>
        </p:txBody>
      </p:sp>
      <p:sp>
        <p:nvSpPr>
          <p:cNvPr id="6" name="Espace réservé du pied de page 5">
            <a:extLst>
              <a:ext uri="{FF2B5EF4-FFF2-40B4-BE49-F238E27FC236}">
                <a16:creationId xmlns:a16="http://schemas.microsoft.com/office/drawing/2014/main" id="{9448994A-AD20-4194-C297-102B4000C1CA}"/>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58CBC839-79A2-B11E-67D4-30BC37420769}"/>
              </a:ext>
            </a:extLst>
          </p:cNvPr>
          <p:cNvSpPr>
            <a:spLocks noGrp="1"/>
          </p:cNvSpPr>
          <p:nvPr>
            <p:ph type="sldNum" sz="quarter" idx="12"/>
          </p:nvPr>
        </p:nvSpPr>
        <p:spPr/>
        <p:txBody>
          <a:bodyPr/>
          <a:lstStyle/>
          <a:p>
            <a:fld id="{C931406B-4BD3-4440-BE86-3AF5E9422203}" type="slidenum">
              <a:rPr lang="fr-FR" smtClean="0"/>
              <a:t>30</a:t>
            </a:fld>
            <a:endParaRPr lang="fr-FR"/>
          </a:p>
        </p:txBody>
      </p:sp>
    </p:spTree>
    <p:extLst>
      <p:ext uri="{BB962C8B-B14F-4D97-AF65-F5344CB8AC3E}">
        <p14:creationId xmlns:p14="http://schemas.microsoft.com/office/powerpoint/2010/main" val="3613011805"/>
      </p:ext>
    </p:extLst>
  </p:cSld>
  <p:clrMapOvr>
    <a:masterClrMapping/>
  </p:clrMapOvr>
  <mc:AlternateContent xmlns:mc="http://schemas.openxmlformats.org/markup-compatibility/2006">
    <mc:Choice xmlns:p14="http://schemas.microsoft.com/office/powerpoint/2010/main" Requires="p14">
      <p:transition spd="slow" p14:dur="5000" advClick="0" advTm="16000">
        <p14:shred/>
      </p:transition>
    </mc:Choice>
    <mc:Fallback>
      <p:transition spd="slow" advClick="0" advTm="16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74</TotalTime>
  <Words>308</Words>
  <Application>Microsoft Office PowerPoint</Application>
  <PresentationFormat>Grand écran</PresentationFormat>
  <Paragraphs>119</Paragraphs>
  <Slides>30</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30</vt:i4>
      </vt:variant>
    </vt:vector>
  </HeadingPairs>
  <TitlesOfParts>
    <vt:vector size="35"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9</cp:revision>
  <dcterms:created xsi:type="dcterms:W3CDTF">2022-06-26T11:41:41Z</dcterms:created>
  <dcterms:modified xsi:type="dcterms:W3CDTF">2022-08-01T04:14:49Z</dcterms:modified>
</cp:coreProperties>
</file>