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84" r:id="rId4"/>
    <p:sldId id="273" r:id="rId5"/>
    <p:sldId id="280" r:id="rId6"/>
    <p:sldId id="281" r:id="rId7"/>
    <p:sldId id="314" r:id="rId8"/>
    <p:sldId id="311" r:id="rId9"/>
    <p:sldId id="315" r:id="rId10"/>
    <p:sldId id="313" r:id="rId11"/>
    <p:sldId id="312" r:id="rId12"/>
    <p:sldId id="310" r:id="rId13"/>
    <p:sldId id="308" r:id="rId14"/>
    <p:sldId id="307" r:id="rId15"/>
    <p:sldId id="309" r:id="rId16"/>
    <p:sldId id="306" r:id="rId17"/>
    <p:sldId id="305" r:id="rId18"/>
    <p:sldId id="303" r:id="rId19"/>
    <p:sldId id="302" r:id="rId20"/>
    <p:sldId id="304" r:id="rId21"/>
    <p:sldId id="301" r:id="rId22"/>
    <p:sldId id="297" r:id="rId23"/>
    <p:sldId id="298" r:id="rId24"/>
    <p:sldId id="295" r:id="rId25"/>
    <p:sldId id="296" r:id="rId26"/>
    <p:sldId id="294" r:id="rId27"/>
    <p:sldId id="278" r:id="rId28"/>
    <p:sldId id="288" r:id="rId29"/>
    <p:sldId id="287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30.07.2022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002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NUL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Švýcarsko  36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Suisse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0351F5C0-18E9-6188-1E22-CBA8868640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853EFF3D-163A-4DA7-5608-44604803AE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88088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8B0DECEB-DD3D-4317-BD98-682DC34156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228724" y="215039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0916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8 Mühlen walzer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8 Mühlen 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">
            <a:extLst>
              <a:ext uri="{FF2B5EF4-FFF2-40B4-BE49-F238E27FC236}">
                <a16:creationId xmlns:a16="http://schemas.microsoft.com/office/drawing/2014/main" id="{1A02C4CD-84AC-4C12-9B2F-EECA5181C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" y="6309360"/>
            <a:ext cx="120243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Switzerland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Zwitserland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Suisse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es-ES" altLang="cs-CZ" sz="2000" b="1" dirty="0">
                <a:solidFill>
                  <a:srgbClr val="FF0000"/>
                </a:solidFill>
              </a:rPr>
              <a:t>Suiza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Suíça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Suïssa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Elveţia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Svájc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Schweiz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Svizzera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Szwajcaria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DB69A3F-33B4-4DAD-AD42-81B0B75F4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A7556E51-A5BB-4F3E-8BEB-14C2BC92A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EE31687A-66C0-4FBC-9B2C-9227EE17866A}"/>
              </a:ext>
            </a:extLst>
          </p:cNvPr>
          <p:cNvSpPr/>
          <p:nvPr/>
        </p:nvSpPr>
        <p:spPr>
          <a:xfrm>
            <a:off x="7342289" y="982122"/>
            <a:ext cx="4010295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Švýcarsko 36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9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E6510C-AB0B-806A-E28E-4C6F6CBF2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4A58E5-5780-DB93-C090-44BBF582A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BD30D1-EC83-16FA-AD40-A12B14C79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366B38-78F0-088F-A39B-E4267DD93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8423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AF80F9-2080-A056-2FE5-70D9CF93B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140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D16863-BDBA-BB5B-6B02-1A71B9DBC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421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ECCEA3-34B6-7746-930F-CE04627ED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6862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EBCBC2-0A8F-A62B-5037-CC8577BCF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146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ADE155-AB65-5720-0E5E-B2738F137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99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7EC5A9-2C83-3F3C-EDD7-55A81191E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963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F191AB-CEEC-8D17-FC3C-866264FDF6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715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88201E-9E79-B2BA-06F4-8723C68E1E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4476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7D377D-02E3-A5EE-752E-2330D56AF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487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97C49D-BE33-733E-C20F-ED90CC181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9258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735BCA-758B-3C73-85C8-B8B065F3C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3956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2D8AAF-71A2-4CF3-CC92-4ED2DDA17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662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7ED188-8EB0-A673-2154-FB0F6B533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1316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FDE171-1327-27E2-EBF8-76553481D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6438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9DD4B9-DA4A-8E30-5B9F-D69C1996B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77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DF67BD-995A-4DF1-A663-BDB5E4A57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2794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3A85DC-1F03-5ED4-FA42-52677CD36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4603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2D8D64-CBF5-46D4-432C-FFAAD3EF7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767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303023-99D8-B6BF-A374-FCF2989F00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96" y="512676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80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7D79B0-4AA3-AEA8-9C2C-A708B0598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D3ED82-00E1-187F-A3A0-C23FBC1E6C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DA38F8-9753-62E4-BAB2-7630FEFC6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AC4BA57-35FB-308D-FA6C-0C62879A9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F026C2-7200-C140-2BB1-E2E65DCEB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76F1091-8093-5C1B-8461-5317243237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0717"/>
            <a:ext cx="10801200" cy="497907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71A4CFE7-F3C6-4FE2-8C18-1CE4E796B0AB}"/>
              </a:ext>
            </a:extLst>
          </p:cNvPr>
          <p:cNvSpPr/>
          <p:nvPr/>
        </p:nvSpPr>
        <p:spPr>
          <a:xfrm>
            <a:off x="4439816" y="5003360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950F070A-EDEB-C496-2941-0DC2E603912F}"/>
              </a:ext>
            </a:extLst>
          </p:cNvPr>
          <p:cNvSpPr/>
          <p:nvPr/>
        </p:nvSpPr>
        <p:spPr>
          <a:xfrm>
            <a:off x="695400" y="498757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5F4CCF5-FBD6-E8C0-17FD-2DF7D67244E1}"/>
              </a:ext>
            </a:extLst>
          </p:cNvPr>
          <p:cNvSpPr/>
          <p:nvPr/>
        </p:nvSpPr>
        <p:spPr>
          <a:xfrm>
            <a:off x="9636000" y="4976574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033F316E-AC48-59CC-9E71-5C8E5AC8F368}"/>
              </a:ext>
            </a:extLst>
          </p:cNvPr>
          <p:cNvSpPr/>
          <p:nvPr/>
        </p:nvSpPr>
        <p:spPr>
          <a:xfrm>
            <a:off x="407368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303B22D7-0677-B5BF-663A-6238B42904EE}"/>
              </a:ext>
            </a:extLst>
          </p:cNvPr>
          <p:cNvSpPr/>
          <p:nvPr/>
        </p:nvSpPr>
        <p:spPr>
          <a:xfrm>
            <a:off x="8112239" y="521177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319</TotalTime>
  <Words>79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2022-07-30T07:03:41Z</dcterms:modified>
</cp:coreProperties>
</file>