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74" r:id="rId3"/>
    <p:sldId id="295" r:id="rId4"/>
    <p:sldId id="294" r:id="rId5"/>
    <p:sldId id="293" r:id="rId6"/>
    <p:sldId id="292" r:id="rId7"/>
    <p:sldId id="291" r:id="rId8"/>
    <p:sldId id="289" r:id="rId9"/>
    <p:sldId id="258" r:id="rId10"/>
    <p:sldId id="259" r:id="rId11"/>
    <p:sldId id="260" r:id="rId12"/>
    <p:sldId id="261" r:id="rId13"/>
    <p:sldId id="262" r:id="rId14"/>
    <p:sldId id="263" r:id="rId15"/>
    <p:sldId id="265" r:id="rId16"/>
    <p:sldId id="300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5" r:id="rId26"/>
    <p:sldId id="276" r:id="rId27"/>
    <p:sldId id="296" r:id="rId28"/>
    <p:sldId id="297" r:id="rId29"/>
    <p:sldId id="298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EURjNcqX0Yy7Ep+flKZnA==" hashData="/hLQGdp5sRxRHFBdoz/CvjXel0wtlgdOLOo/6Z6LE8V9MJGdkV7T64COL3G81Ir57gXhMWr1YG7tyMfpujcf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28/07/2022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maison, ciel&#10;&#10;Description générée automatiquement">
            <a:extLst>
              <a:ext uri="{FF2B5EF4-FFF2-40B4-BE49-F238E27FC236}">
                <a16:creationId xmlns:a16="http://schemas.microsoft.com/office/drawing/2014/main" id="{12D73A42-A311-CEC3-004C-D24EDC6FCC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123" y="176212"/>
            <a:ext cx="9753600" cy="650557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315F77-16E0-8B5D-CC16-5FF98641368D}"/>
              </a:ext>
            </a:extLst>
          </p:cNvPr>
          <p:cNvSpPr txBox="1"/>
          <p:nvPr/>
        </p:nvSpPr>
        <p:spPr>
          <a:xfrm>
            <a:off x="10239776" y="1490007"/>
            <a:ext cx="1952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Propose Le musée Lalique En Alsace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  <p:sndAc>
          <p:stSnd loop="1">
            <p:snd r:embed="rId2" name="videoplayback.wav"/>
          </p:stSnd>
        </p:sndAc>
      </p:transition>
    </mc:Choice>
    <mc:Fallback>
      <p:transition spd="slow" advClick="0" advTm="16000">
        <p:fade/>
        <p:sndAc>
          <p:stSnd loop="1">
            <p:snd r:embed="rId2" name="videoplaybac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ED660E-3853-9693-5585-D1BF0DC810A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musée Lalique est un musée français situé à Wingen-sur-Moder, en Alsace, et consacré au maître verrier et bijoutier René Lalique et à ses successeurs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aison, bâtiment, arbre&#10;&#10;Description générée automatiquement">
            <a:extLst>
              <a:ext uri="{FF2B5EF4-FFF2-40B4-BE49-F238E27FC236}">
                <a16:creationId xmlns:a16="http://schemas.microsoft.com/office/drawing/2014/main" id="{C780B8FB-CDF5-A187-108E-57DF6A59E2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361" y="281353"/>
            <a:ext cx="10287000" cy="6295293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8086F2-BEB4-7E49-9C52-071DAD0A578F}"/>
              </a:ext>
            </a:extLst>
          </p:cNvPr>
          <p:cNvSpPr txBox="1"/>
          <p:nvPr/>
        </p:nvSpPr>
        <p:spPr>
          <a:xfrm>
            <a:off x="10483361" y="2656936"/>
            <a:ext cx="17086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Musée Lalique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9FA25C6-094E-0F2B-F9B0-F97A3120420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048" y="431320"/>
            <a:ext cx="11375136" cy="628037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DD98E7-8A05-6F86-F9E4-293E70198141}"/>
              </a:ext>
            </a:extLst>
          </p:cNvPr>
          <p:cNvSpPr txBox="1"/>
          <p:nvPr/>
        </p:nvSpPr>
        <p:spPr>
          <a:xfrm>
            <a:off x="2398143" y="-60729"/>
            <a:ext cx="7453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L’exposition  permanente  des œuvres  de René Lalique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, intérieur, plusieurs&#10;&#10;Description générée automatiquement">
            <a:extLst>
              <a:ext uri="{FF2B5EF4-FFF2-40B4-BE49-F238E27FC236}">
                <a16:creationId xmlns:a16="http://schemas.microsoft.com/office/drawing/2014/main" id="{78AF8743-7730-EBF5-2359-FB91B20EB19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347472"/>
            <a:ext cx="11649456" cy="6199632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67F087-EE3C-5404-4E2B-5D4A274F058B}"/>
              </a:ext>
            </a:extLst>
          </p:cNvPr>
          <p:cNvSpPr txBox="1"/>
          <p:nvPr/>
        </p:nvSpPr>
        <p:spPr>
          <a:xfrm>
            <a:off x="4432338" y="-98665"/>
            <a:ext cx="7660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musée De René Lalique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 descr="Une image contenant bocal, produit céramique, arrangé, porcelaine&#10;&#10;Description générée automatiquement">
            <a:extLst>
              <a:ext uri="{FF2B5EF4-FFF2-40B4-BE49-F238E27FC236}">
                <a16:creationId xmlns:a16="http://schemas.microsoft.com/office/drawing/2014/main" id="{984054E7-B4E4-56FE-04E4-1F11858A34E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624" y="402336"/>
            <a:ext cx="11338560" cy="6254496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52D9325-D721-20D0-A8B4-693976C5C0A8}"/>
              </a:ext>
            </a:extLst>
          </p:cNvPr>
          <p:cNvSpPr txBox="1"/>
          <p:nvPr/>
        </p:nvSpPr>
        <p:spPr>
          <a:xfrm>
            <a:off x="4702747" y="-82448"/>
            <a:ext cx="74877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Verrie  de Lalique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E25BB93-3DFD-EC24-F166-2CB6B1D911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38911"/>
            <a:ext cx="11548534" cy="609735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CCE582-5A57-16F9-F443-C6F7F416939F}"/>
              </a:ext>
            </a:extLst>
          </p:cNvPr>
          <p:cNvSpPr txBox="1"/>
          <p:nvPr/>
        </p:nvSpPr>
        <p:spPr>
          <a:xfrm>
            <a:off x="4278702" y="-51758"/>
            <a:ext cx="9402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Fontaine Aux Poissons 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FF1930-186A-D5F7-CF1C-81AFC4D833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02335"/>
            <a:ext cx="11548534" cy="613393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932583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able, compteur&#10;&#10;Description générée automatiquement">
            <a:extLst>
              <a:ext uri="{FF2B5EF4-FFF2-40B4-BE49-F238E27FC236}">
                <a16:creationId xmlns:a16="http://schemas.microsoft.com/office/drawing/2014/main" id="{BE6ACCD9-0317-260B-7E5E-DBDF4BDC371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57199"/>
            <a:ext cx="11548534" cy="6079067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2715CE-582B-7610-6677-A1B08F1B0450}"/>
              </a:ext>
            </a:extLst>
          </p:cNvPr>
          <p:cNvSpPr txBox="1"/>
          <p:nvPr/>
        </p:nvSpPr>
        <p:spPr>
          <a:xfrm>
            <a:off x="2156604" y="-10536"/>
            <a:ext cx="8453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Etapes De Fabrication  détaillées  des Œuvres Lalique 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269070CF-D1B7-82D3-AB2F-E526DAB261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420625"/>
            <a:ext cx="11548534" cy="6115642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C70278-D220-0F99-913E-6EF1001D59D1}"/>
              </a:ext>
            </a:extLst>
          </p:cNvPr>
          <p:cNvSpPr txBox="1"/>
          <p:nvPr/>
        </p:nvSpPr>
        <p:spPr>
          <a:xfrm>
            <a:off x="4727275" y="0"/>
            <a:ext cx="66250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Boutique Lalique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1912528B-FAC6-693F-3593-9D3AA11B3A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37744" y="457200"/>
            <a:ext cx="11667744" cy="627278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4168F0-838A-AB90-114E-296A884873C3}"/>
              </a:ext>
            </a:extLst>
          </p:cNvPr>
          <p:cNvSpPr txBox="1"/>
          <p:nvPr/>
        </p:nvSpPr>
        <p:spPr>
          <a:xfrm>
            <a:off x="4881026" y="-62089"/>
            <a:ext cx="62110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Verrie Lalique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personne, mur, homme&#10;&#10;Description générée automatiquement">
            <a:extLst>
              <a:ext uri="{FF2B5EF4-FFF2-40B4-BE49-F238E27FC236}">
                <a16:creationId xmlns:a16="http://schemas.microsoft.com/office/drawing/2014/main" id="{D542A309-EA66-7474-C64B-14E64594C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7189" y="320040"/>
            <a:ext cx="5161216" cy="6217920"/>
          </a:xfrm>
          <a:prstGeom prst="rect">
            <a:avLst/>
          </a:prstGeom>
        </p:spPr>
      </p:pic>
      <p:pic>
        <p:nvPicPr>
          <p:cNvPr id="6" name="Image 5" descr="Une image contenant fleur, intérieur, plante, bleu&#10;&#10;Description générée automatiquement">
            <a:extLst>
              <a:ext uri="{FF2B5EF4-FFF2-40B4-BE49-F238E27FC236}">
                <a16:creationId xmlns:a16="http://schemas.microsoft.com/office/drawing/2014/main" id="{DB3E2D02-6583-D1F2-6961-DF3C35111A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4940" y="780691"/>
            <a:ext cx="3749616" cy="529661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DFF6E64-0CC1-C1A4-BCC0-37B1E3E75628}"/>
              </a:ext>
            </a:extLst>
          </p:cNvPr>
          <p:cNvSpPr txBox="1"/>
          <p:nvPr/>
        </p:nvSpPr>
        <p:spPr>
          <a:xfrm>
            <a:off x="8626414" y="2346384"/>
            <a:ext cx="23463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René Lalique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9ED32BD6-8FCC-75EA-1AF1-38B5ED79DB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184" y="457200"/>
            <a:ext cx="11503152" cy="6163056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9FB42B-9B92-185A-B39A-C27104A5C0E6}"/>
              </a:ext>
            </a:extLst>
          </p:cNvPr>
          <p:cNvSpPr txBox="1"/>
          <p:nvPr/>
        </p:nvSpPr>
        <p:spPr>
          <a:xfrm>
            <a:off x="4430728" y="12422"/>
            <a:ext cx="7729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Elément d’un Collier  Lalique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mur&#10;&#10;Description générée automatiquement">
            <a:extLst>
              <a:ext uri="{FF2B5EF4-FFF2-40B4-BE49-F238E27FC236}">
                <a16:creationId xmlns:a16="http://schemas.microsoft.com/office/drawing/2014/main" id="{39C93B92-3CEB-0E20-E522-AE0199CE50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92608" y="438912"/>
            <a:ext cx="11612880" cy="6419088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BB5B57-089F-444B-75A4-ED3E8AB1DA64}"/>
              </a:ext>
            </a:extLst>
          </p:cNvPr>
          <p:cNvSpPr txBox="1"/>
          <p:nvPr/>
        </p:nvSpPr>
        <p:spPr>
          <a:xfrm>
            <a:off x="4692769" y="0"/>
            <a:ext cx="6021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Pectoral  à la Libellule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secte&#10;&#10;Description générée automatiquement">
            <a:extLst>
              <a:ext uri="{FF2B5EF4-FFF2-40B4-BE49-F238E27FC236}">
                <a16:creationId xmlns:a16="http://schemas.microsoft.com/office/drawing/2014/main" id="{C8F082C5-5D59-BCF2-E00D-14033AAC8B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032" y="420624"/>
            <a:ext cx="11686032" cy="6217920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21645B-E486-80F8-B3B3-16A486ED1411}"/>
              </a:ext>
            </a:extLst>
          </p:cNvPr>
          <p:cNvSpPr txBox="1"/>
          <p:nvPr/>
        </p:nvSpPr>
        <p:spPr>
          <a:xfrm>
            <a:off x="4157932" y="0"/>
            <a:ext cx="6469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Cigale Lalique musée Gulbenkian 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clé&#10;&#10;Description générée automatiquement">
            <a:extLst>
              <a:ext uri="{FF2B5EF4-FFF2-40B4-BE49-F238E27FC236}">
                <a16:creationId xmlns:a16="http://schemas.microsoft.com/office/drawing/2014/main" id="{19C556F5-865B-BBF4-134F-262A03B7B2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432" y="438912"/>
            <a:ext cx="11942044" cy="6199632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48BEE1-9031-77ED-47B6-1B0B387018CA}"/>
              </a:ext>
            </a:extLst>
          </p:cNvPr>
          <p:cNvSpPr txBox="1"/>
          <p:nvPr/>
        </p:nvSpPr>
        <p:spPr>
          <a:xfrm>
            <a:off x="2070148" y="-62089"/>
            <a:ext cx="8298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Bijou de René Lalique  Musée   </a:t>
            </a:r>
            <a:r>
              <a:rPr lang="fr-FR" sz="2400" dirty="0" err="1">
                <a:solidFill>
                  <a:schemeClr val="bg1"/>
                </a:solidFill>
              </a:rPr>
              <a:t>Calouste</a:t>
            </a:r>
            <a:r>
              <a:rPr lang="fr-FR" sz="2400" dirty="0">
                <a:solidFill>
                  <a:schemeClr val="bg1"/>
                </a:solidFill>
              </a:rPr>
              <a:t>  Gulbenkian Lisbonne </a:t>
            </a:r>
          </a:p>
        </p:txBody>
      </p:sp>
    </p:spTree>
    <p:extLst>
      <p:ext uri="{BB962C8B-B14F-4D97-AF65-F5344CB8AC3E}">
        <p14:creationId xmlns:p14="http://schemas.microsoft.com/office/powerpoint/2010/main" val="599069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en bois, métal&#10;&#10;Description générée automatiquement">
            <a:extLst>
              <a:ext uri="{FF2B5EF4-FFF2-40B4-BE49-F238E27FC236}">
                <a16:creationId xmlns:a16="http://schemas.microsoft.com/office/drawing/2014/main" id="{ED556D8E-85A6-C80B-8642-C4C6AFBCC9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2774" y="461665"/>
            <a:ext cx="11649456" cy="623620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183FFF-46AB-DA63-CAB9-2701164A863B}"/>
              </a:ext>
            </a:extLst>
          </p:cNvPr>
          <p:cNvSpPr txBox="1"/>
          <p:nvPr/>
        </p:nvSpPr>
        <p:spPr>
          <a:xfrm>
            <a:off x="5244860" y="0"/>
            <a:ext cx="8143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Diadème  Coq</a:t>
            </a:r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plusieurs&#10;&#10;Description générée automatiquement">
            <a:extLst>
              <a:ext uri="{FF2B5EF4-FFF2-40B4-BE49-F238E27FC236}">
                <a16:creationId xmlns:a16="http://schemas.microsoft.com/office/drawing/2014/main" id="{587AB04B-C900-98BF-F55E-D669144EC6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1168" y="431320"/>
            <a:ext cx="11777472" cy="6152359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B1F98A-5713-FC93-9CF8-FB0DA19E36A2}"/>
              </a:ext>
            </a:extLst>
          </p:cNvPr>
          <p:cNvSpPr txBox="1"/>
          <p:nvPr/>
        </p:nvSpPr>
        <p:spPr>
          <a:xfrm>
            <a:off x="4646001" y="-73834"/>
            <a:ext cx="5572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Bracelet Véroniques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23DB6F01-65F2-4503-F786-C5B27B8966F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840" y="448574"/>
            <a:ext cx="11704320" cy="6135106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93973D-A68C-4E5D-7549-600FFDE7B7CA}"/>
              </a:ext>
            </a:extLst>
          </p:cNvPr>
          <p:cNvSpPr txBox="1"/>
          <p:nvPr/>
        </p:nvSpPr>
        <p:spPr>
          <a:xfrm>
            <a:off x="4910558" y="40393"/>
            <a:ext cx="7522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Bracelet Hiboux 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A153C1B-9C49-EAFD-3B79-1B623801003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896" y="402336"/>
            <a:ext cx="11594592" cy="627278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5DD9304-36B9-246A-E3AB-79A704F7AB09}"/>
              </a:ext>
            </a:extLst>
          </p:cNvPr>
          <p:cNvSpPr txBox="1"/>
          <p:nvPr/>
        </p:nvSpPr>
        <p:spPr>
          <a:xfrm>
            <a:off x="4002657" y="0"/>
            <a:ext cx="7021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Ornement De Corsage paon 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&#10;&#10;Description générée automatiquement">
            <a:extLst>
              <a:ext uri="{FF2B5EF4-FFF2-40B4-BE49-F238E27FC236}">
                <a16:creationId xmlns:a16="http://schemas.microsoft.com/office/drawing/2014/main" id="{7D8C8EBB-B80D-6B4C-F07F-90FC0E3DEE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1" y="201168"/>
            <a:ext cx="5274784" cy="645566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5" name="Image 4" descr="Une image contenant fleur, intérieur, plante, bleu&#10;&#10;Description générée automatiquement">
            <a:extLst>
              <a:ext uri="{FF2B5EF4-FFF2-40B4-BE49-F238E27FC236}">
                <a16:creationId xmlns:a16="http://schemas.microsoft.com/office/drawing/2014/main" id="{082AC0FC-3556-FD4D-10CB-35570DB6EA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2453" y="630936"/>
            <a:ext cx="3579386" cy="559612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1459A7-396F-F6B7-C10C-C3D8ED918F06}"/>
              </a:ext>
            </a:extLst>
          </p:cNvPr>
          <p:cNvSpPr txBox="1"/>
          <p:nvPr/>
        </p:nvSpPr>
        <p:spPr>
          <a:xfrm>
            <a:off x="7953555" y="2518913"/>
            <a:ext cx="2656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Peigne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fleur, intérieur, plante, bleu&#10;&#10;Description générée automatiquement">
            <a:extLst>
              <a:ext uri="{FF2B5EF4-FFF2-40B4-BE49-F238E27FC236}">
                <a16:creationId xmlns:a16="http://schemas.microsoft.com/office/drawing/2014/main" id="{436C4875-0B68-5733-1A1A-111B6F9B7A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6434" y="643467"/>
            <a:ext cx="4067467" cy="5571066"/>
          </a:xfrm>
          <a:prstGeom prst="rect">
            <a:avLst/>
          </a:prstGeom>
          <a:ln w="142875" cmpd="tri">
            <a:solidFill>
              <a:schemeClr val="bg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ur, objets métalliques, clé, chaîne&#10;&#10;Description générée automatiquement">
            <a:extLst>
              <a:ext uri="{FF2B5EF4-FFF2-40B4-BE49-F238E27FC236}">
                <a16:creationId xmlns:a16="http://schemas.microsoft.com/office/drawing/2014/main" id="{14205143-4429-1AFB-C61E-6A876B6DAF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355" y="643467"/>
            <a:ext cx="3678430" cy="5571066"/>
          </a:xfrm>
          <a:prstGeom prst="rect">
            <a:avLst/>
          </a:prstGeom>
          <a:ln w="139700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171E441-CB37-35A4-C708-DDEB2DBF3432}"/>
              </a:ext>
            </a:extLst>
          </p:cNvPr>
          <p:cNvSpPr txBox="1"/>
          <p:nvPr/>
        </p:nvSpPr>
        <p:spPr>
          <a:xfrm>
            <a:off x="7764940" y="2063794"/>
            <a:ext cx="3204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Pendentif Chardon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fleur, intérieur, plante, bleu&#10;&#10;Description générée automatiquement">
            <a:extLst>
              <a:ext uri="{FF2B5EF4-FFF2-40B4-BE49-F238E27FC236}">
                <a16:creationId xmlns:a16="http://schemas.microsoft.com/office/drawing/2014/main" id="{24D3CBBF-9451-803E-30B2-9FF78CCC42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0038" y="690666"/>
            <a:ext cx="3711467" cy="5571066"/>
          </a:xfrm>
          <a:prstGeom prst="rect">
            <a:avLst/>
          </a:prstGeom>
          <a:ln w="139700" cmpd="tri">
            <a:solidFill>
              <a:schemeClr val="bg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ur, assis, tasse&#10;&#10;Description générée automatiquement">
            <a:extLst>
              <a:ext uri="{FF2B5EF4-FFF2-40B4-BE49-F238E27FC236}">
                <a16:creationId xmlns:a16="http://schemas.microsoft.com/office/drawing/2014/main" id="{7EBC9760-153C-0D61-95D1-0FC4B0CDA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495" y="643467"/>
            <a:ext cx="4265882" cy="5571066"/>
          </a:xfrm>
          <a:prstGeom prst="rect">
            <a:avLst/>
          </a:prstGeom>
          <a:ln w="171450" cmpd="tri">
            <a:solidFill>
              <a:schemeClr val="bg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97CEB1E-DC89-AA8E-ACF9-AA5E848C6CCC}"/>
              </a:ext>
            </a:extLst>
          </p:cNvPr>
          <p:cNvSpPr txBox="1"/>
          <p:nvPr/>
        </p:nvSpPr>
        <p:spPr>
          <a:xfrm>
            <a:off x="7953555" y="2398143"/>
            <a:ext cx="3538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Calice  aux motifs  viticoles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fleur, intérieur, plante, bleu&#10;&#10;Description générée automatiquement">
            <a:extLst>
              <a:ext uri="{FF2B5EF4-FFF2-40B4-BE49-F238E27FC236}">
                <a16:creationId xmlns:a16="http://schemas.microsoft.com/office/drawing/2014/main" id="{ADD35F9D-CBB7-687A-A2AB-C6879A78EA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6877" y="643467"/>
            <a:ext cx="3509771" cy="5571066"/>
          </a:xfrm>
          <a:prstGeom prst="rect">
            <a:avLst/>
          </a:prstGeom>
          <a:ln w="130175" cmpd="tri">
            <a:solidFill>
              <a:schemeClr val="bg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ollusque, matériel&#10;&#10;Description générée automatiquement">
            <a:extLst>
              <a:ext uri="{FF2B5EF4-FFF2-40B4-BE49-F238E27FC236}">
                <a16:creationId xmlns:a16="http://schemas.microsoft.com/office/drawing/2014/main" id="{C2C2D502-D15E-C2B0-9A8D-E6D0E66F28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355" y="643467"/>
            <a:ext cx="5457645" cy="5571066"/>
          </a:xfrm>
          <a:prstGeom prst="rect">
            <a:avLst/>
          </a:prstGeom>
          <a:ln w="127000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C7E18AA-BDCB-77A1-2262-F417AF9DB950}"/>
              </a:ext>
            </a:extLst>
          </p:cNvPr>
          <p:cNvSpPr txBox="1"/>
          <p:nvPr/>
        </p:nvSpPr>
        <p:spPr>
          <a:xfrm>
            <a:off x="8173081" y="1278746"/>
            <a:ext cx="32973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Emblème  de Calandre  en Forme de Coq pour Toyota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mur, intérieur, compteur&#10;&#10;Description générée automatiquement">
            <a:extLst>
              <a:ext uri="{FF2B5EF4-FFF2-40B4-BE49-F238E27FC236}">
                <a16:creationId xmlns:a16="http://schemas.microsoft.com/office/drawing/2014/main" id="{46C1D78C-0D4D-71D0-3EEA-3D3DD1B6FD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472" y="384048"/>
            <a:ext cx="11521440" cy="614476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F6EB5A-25AE-67CA-E6DC-CC150EE1A4B7}"/>
              </a:ext>
            </a:extLst>
          </p:cNvPr>
          <p:cNvSpPr txBox="1"/>
          <p:nvPr/>
        </p:nvSpPr>
        <p:spPr>
          <a:xfrm>
            <a:off x="5137892" y="-77617"/>
            <a:ext cx="8505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Lalique</a:t>
            </a:r>
          </a:p>
        </p:txBody>
      </p:sp>
    </p:spTree>
    <p:extLst>
      <p:ext uri="{BB962C8B-B14F-4D97-AF65-F5344CB8AC3E}">
        <p14:creationId xmlns:p14="http://schemas.microsoft.com/office/powerpoint/2010/main" val="195182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, intérieur, plusieurs&#10;&#10;Description générée automatiquement">
            <a:extLst>
              <a:ext uri="{FF2B5EF4-FFF2-40B4-BE49-F238E27FC236}">
                <a16:creationId xmlns:a16="http://schemas.microsoft.com/office/drawing/2014/main" id="{29C34D0A-49F2-7B88-EA2C-58E578B56D9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760" y="457200"/>
            <a:ext cx="11521440" cy="618134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F6B79E-99BF-E95F-D1FC-D68442C0FADE}"/>
              </a:ext>
            </a:extLst>
          </p:cNvPr>
          <p:cNvSpPr txBox="1"/>
          <p:nvPr/>
        </p:nvSpPr>
        <p:spPr>
          <a:xfrm>
            <a:off x="4946402" y="6911"/>
            <a:ext cx="5779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Lalique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vin, table, verres, intérieur&#10;&#10;Description générée automatiquement">
            <a:extLst>
              <a:ext uri="{FF2B5EF4-FFF2-40B4-BE49-F238E27FC236}">
                <a16:creationId xmlns:a16="http://schemas.microsoft.com/office/drawing/2014/main" id="{DB6BD7A1-A5E8-7BBA-5DA9-EB2646EB25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4320" y="475488"/>
            <a:ext cx="11667744" cy="6181344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09D0DB-139D-4A64-7235-A4679EDB2C06}"/>
              </a:ext>
            </a:extLst>
          </p:cNvPr>
          <p:cNvSpPr txBox="1"/>
          <p:nvPr/>
        </p:nvSpPr>
        <p:spPr>
          <a:xfrm>
            <a:off x="5105314" y="13823"/>
            <a:ext cx="8091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Lalique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table, table de salle à manger&#10;&#10;Description générée automatiquement">
            <a:extLst>
              <a:ext uri="{FF2B5EF4-FFF2-40B4-BE49-F238E27FC236}">
                <a16:creationId xmlns:a16="http://schemas.microsoft.com/office/drawing/2014/main" id="{15ABC3FE-DE41-4127-39D4-DF21DC8E2C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444330"/>
            <a:ext cx="11548534" cy="6077240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7783FD-AEDF-EBE4-2778-5EEE6AE68763}"/>
              </a:ext>
            </a:extLst>
          </p:cNvPr>
          <p:cNvSpPr txBox="1"/>
          <p:nvPr/>
        </p:nvSpPr>
        <p:spPr>
          <a:xfrm>
            <a:off x="5135592" y="-17335"/>
            <a:ext cx="7056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Lalique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8D1F76-7E8D-C1A4-0382-DDB0AC855F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 b="-1"/>
          <a:stretch/>
        </p:blipFill>
        <p:spPr>
          <a:xfrm>
            <a:off x="321733" y="548639"/>
            <a:ext cx="11548534" cy="5987627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CEF248-7604-E75E-D121-21D0D1902357}"/>
              </a:ext>
            </a:extLst>
          </p:cNvPr>
          <p:cNvSpPr txBox="1"/>
          <p:nvPr/>
        </p:nvSpPr>
        <p:spPr>
          <a:xfrm>
            <a:off x="4882551" y="90901"/>
            <a:ext cx="76947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Musée Lalique </a:t>
            </a:r>
          </a:p>
        </p:txBody>
      </p:sp>
    </p:spTree>
    <p:extLst>
      <p:ext uri="{BB962C8B-B14F-4D97-AF65-F5344CB8AC3E}">
        <p14:creationId xmlns:p14="http://schemas.microsoft.com/office/powerpoint/2010/main" val="7337924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130</Words>
  <Application>Microsoft Office PowerPoint</Application>
  <PresentationFormat>Grand écran</PresentationFormat>
  <Paragraphs>28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10</cp:revision>
  <dcterms:created xsi:type="dcterms:W3CDTF">2022-06-26T11:41:41Z</dcterms:created>
  <dcterms:modified xsi:type="dcterms:W3CDTF">2022-07-28T09:16:16Z</dcterms:modified>
</cp:coreProperties>
</file>