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60" r:id="rId3"/>
    <p:sldId id="286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96" r:id="rId28"/>
    <p:sldId id="299" r:id="rId29"/>
    <p:sldId id="300" r:id="rId30"/>
    <p:sldId id="30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bMxjfluYYGIHaQoit/K2Q==" hashData="k7rVKuyV3yPLeCgzxifwNLyGt4AUimAZeU9X43v+UzvhyTkdl0yCGT/lLUVksSaw7cLqTQKeWsq/YOx25FPw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6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27/07/2022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erroquet, très coloré&#10;&#10;Description générée automatiquement">
            <a:extLst>
              <a:ext uri="{FF2B5EF4-FFF2-40B4-BE49-F238E27FC236}">
                <a16:creationId xmlns:a16="http://schemas.microsoft.com/office/drawing/2014/main" id="{EFBBDC5D-6412-FCBD-4C49-041AC543A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4" y="281354"/>
            <a:ext cx="8405446" cy="627770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5" name="Image 4" descr="Une image contenant fleur&#10;&#10;Description générée automatiquement">
            <a:extLst>
              <a:ext uri="{FF2B5EF4-FFF2-40B4-BE49-F238E27FC236}">
                <a16:creationId xmlns:a16="http://schemas.microsoft.com/office/drawing/2014/main" id="{32BA312E-9925-B5EB-FC69-8EEF4519B9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0446" y="1494692"/>
            <a:ext cx="2870200" cy="461693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8F56A49-4077-C510-BEF2-7A4E9EBFED0B}"/>
              </a:ext>
            </a:extLst>
          </p:cNvPr>
          <p:cNvSpPr txBox="1"/>
          <p:nvPr/>
        </p:nvSpPr>
        <p:spPr>
          <a:xfrm>
            <a:off x="9489019" y="3053751"/>
            <a:ext cx="2573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les Îles aux Caïmans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14DC599-36BF-9B39-2099-9E0E369A5D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îles Caïmans sont situées dans la partie ouest de la mer des Caraïbes. Elles comportent trois îles : Grand Cayman, Little Cayman et Cayman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Brac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dont les superficies respectives sont de 197 km2, 26 km2 et 36 km2. La capitale administrative, George Town est située sur la côte ouest de Grand Cayman. L'île de Cayman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Brac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se trouve à 193 km au sud-ouest de la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punta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Gasparito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sur la côte méridionale de Cuba, et à 212 km au nord-ouest de la Jamaïque.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7C310F-CADB-2BEC-1952-C0124E6C9B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07963"/>
            <a:ext cx="9753600" cy="607724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6296872-A70C-C73B-6F99-691E126503B2}"/>
              </a:ext>
            </a:extLst>
          </p:cNvPr>
          <p:cNvSpPr txBox="1"/>
          <p:nvPr/>
        </p:nvSpPr>
        <p:spPr>
          <a:xfrm>
            <a:off x="5106573" y="0"/>
            <a:ext cx="7849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George Town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rrain, lézard, reptile, extérieur&#10;&#10;Description générée automatiquement">
            <a:extLst>
              <a:ext uri="{FF2B5EF4-FFF2-40B4-BE49-F238E27FC236}">
                <a16:creationId xmlns:a16="http://schemas.microsoft.com/office/drawing/2014/main" id="{E32739F4-0D98-4004-BC75-B5EB22A02C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93776"/>
            <a:ext cx="11795760" cy="605332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F14987-55BC-03A0-F1F1-381BCA8B0C71}"/>
              </a:ext>
            </a:extLst>
          </p:cNvPr>
          <p:cNvSpPr txBox="1"/>
          <p:nvPr/>
        </p:nvSpPr>
        <p:spPr>
          <a:xfrm>
            <a:off x="5211563" y="32111"/>
            <a:ext cx="7643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Iguane Bleu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nature, rive, récif&#10;&#10;Description générée automatiquement">
            <a:extLst>
              <a:ext uri="{FF2B5EF4-FFF2-40B4-BE49-F238E27FC236}">
                <a16:creationId xmlns:a16="http://schemas.microsoft.com/office/drawing/2014/main" id="{96DEF093-F457-6E61-5BA1-7745DE90C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445" y="597877"/>
            <a:ext cx="11342077" cy="583809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265AA6-7062-DCF5-0A54-C14BBB63F44D}"/>
              </a:ext>
            </a:extLst>
          </p:cNvPr>
          <p:cNvSpPr txBox="1"/>
          <p:nvPr/>
        </p:nvSpPr>
        <p:spPr>
          <a:xfrm>
            <a:off x="3108615" y="109670"/>
            <a:ext cx="768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Aérienne  d’une plage  à Grand Caïman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nature&#10;&#10;Description générée automatiquement">
            <a:extLst>
              <a:ext uri="{FF2B5EF4-FFF2-40B4-BE49-F238E27FC236}">
                <a16:creationId xmlns:a16="http://schemas.microsoft.com/office/drawing/2014/main" id="{CD9E8085-C58C-EF73-97A2-4888AB95E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32" y="548640"/>
            <a:ext cx="10716768" cy="5925312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6EE2AF-6B82-66B3-C39C-C0DB505037AD}"/>
              </a:ext>
            </a:extLst>
          </p:cNvPr>
          <p:cNvSpPr txBox="1"/>
          <p:nvPr/>
        </p:nvSpPr>
        <p:spPr>
          <a:xfrm>
            <a:off x="3554082" y="48308"/>
            <a:ext cx="7349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 De Caïman </a:t>
            </a:r>
            <a:r>
              <a:rPr lang="fr-FR" sz="2400" b="1" dirty="0" err="1"/>
              <a:t>Brac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extérieur, terrain, eau&#10;&#10;Description générée automatiquement">
            <a:extLst>
              <a:ext uri="{FF2B5EF4-FFF2-40B4-BE49-F238E27FC236}">
                <a16:creationId xmlns:a16="http://schemas.microsoft.com/office/drawing/2014/main" id="{8031EBCD-EE0D-B95F-5A11-4935DC6CA8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744" y="530352"/>
            <a:ext cx="11722608" cy="596188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BEA056-057B-DC2F-2544-A9013AE28BC5}"/>
              </a:ext>
            </a:extLst>
          </p:cNvPr>
          <p:cNvSpPr txBox="1"/>
          <p:nvPr/>
        </p:nvSpPr>
        <p:spPr>
          <a:xfrm>
            <a:off x="3541489" y="68687"/>
            <a:ext cx="8885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 de Seven Mile  à Gran Cayman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reptile, tortue&#10;&#10;Description générée automatiquement">
            <a:extLst>
              <a:ext uri="{FF2B5EF4-FFF2-40B4-BE49-F238E27FC236}">
                <a16:creationId xmlns:a16="http://schemas.microsoft.com/office/drawing/2014/main" id="{6F8BBAFB-99C0-3CF4-4723-A1870F9696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93776"/>
            <a:ext cx="11265408" cy="599846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AF8175-2738-AB60-C2FD-985CB9153102}"/>
              </a:ext>
            </a:extLst>
          </p:cNvPr>
          <p:cNvSpPr txBox="1"/>
          <p:nvPr/>
        </p:nvSpPr>
        <p:spPr>
          <a:xfrm>
            <a:off x="5224300" y="44006"/>
            <a:ext cx="8091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Tortue De Mer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D159D7-DCA9-2F46-7F5F-D6C0FEBF9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562" y="483079"/>
            <a:ext cx="11386868" cy="590046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17D1A8-104C-04DD-C7CC-4CC8397E3B5D}"/>
              </a:ext>
            </a:extLst>
          </p:cNvPr>
          <p:cNvSpPr txBox="1"/>
          <p:nvPr/>
        </p:nvSpPr>
        <p:spPr>
          <a:xfrm>
            <a:off x="2501660" y="21414"/>
            <a:ext cx="9005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Excursion à  Gran Cayman pour s’approcher des Raies  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ciel, arbre, maison&#10;&#10;Description générée automatiquement">
            <a:extLst>
              <a:ext uri="{FF2B5EF4-FFF2-40B4-BE49-F238E27FC236}">
                <a16:creationId xmlns:a16="http://schemas.microsoft.com/office/drawing/2014/main" id="{3E3D55BF-B0EA-0D03-1FE6-A44774E7B5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" y="457200"/>
            <a:ext cx="11576304" cy="601675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1E15E2-9457-DC96-3277-63B0B5AB954C}"/>
              </a:ext>
            </a:extLst>
          </p:cNvPr>
          <p:cNvSpPr txBox="1"/>
          <p:nvPr/>
        </p:nvSpPr>
        <p:spPr>
          <a:xfrm>
            <a:off x="3778370" y="73152"/>
            <a:ext cx="6763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National George Town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ciel, plage, eau&#10;&#10;Description générée automatiquement">
            <a:extLst>
              <a:ext uri="{FF2B5EF4-FFF2-40B4-BE49-F238E27FC236}">
                <a16:creationId xmlns:a16="http://schemas.microsoft.com/office/drawing/2014/main" id="{869B88FA-49BE-A099-F0F9-3CF209B5E5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75488"/>
            <a:ext cx="11759184" cy="59436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950AB9-4A81-E657-7ECF-A8688DACEF46}"/>
              </a:ext>
            </a:extLst>
          </p:cNvPr>
          <p:cNvSpPr txBox="1"/>
          <p:nvPr/>
        </p:nvSpPr>
        <p:spPr>
          <a:xfrm>
            <a:off x="5141343" y="36576"/>
            <a:ext cx="8384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Îles Caïman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route, ciel, extérieur&#10;&#10;Description générée automatiquement">
            <a:extLst>
              <a:ext uri="{FF2B5EF4-FFF2-40B4-BE49-F238E27FC236}">
                <a16:creationId xmlns:a16="http://schemas.microsoft.com/office/drawing/2014/main" id="{9747711E-C692-A2BB-B003-B9967CA399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896" y="420624"/>
            <a:ext cx="11558016" cy="621792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5C8D13-0CD7-97D5-12DB-F845FB6C88F5}"/>
              </a:ext>
            </a:extLst>
          </p:cNvPr>
          <p:cNvSpPr txBox="1"/>
          <p:nvPr/>
        </p:nvSpPr>
        <p:spPr>
          <a:xfrm>
            <a:off x="5158596" y="0"/>
            <a:ext cx="748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Îles Caïman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récif, rive, promontoire&#10;&#10;Description générée automatiquement">
            <a:extLst>
              <a:ext uri="{FF2B5EF4-FFF2-40B4-BE49-F238E27FC236}">
                <a16:creationId xmlns:a16="http://schemas.microsoft.com/office/drawing/2014/main" id="{FD14B239-05A5-55BC-3723-03DA3CBE9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30351"/>
            <a:ext cx="11548534" cy="600591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09820-DB35-8978-5538-B86F7C9F8A7F}"/>
              </a:ext>
            </a:extLst>
          </p:cNvPr>
          <p:cNvSpPr txBox="1"/>
          <p:nvPr/>
        </p:nvSpPr>
        <p:spPr>
          <a:xfrm>
            <a:off x="5503652" y="90901"/>
            <a:ext cx="6038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Îles  Caïman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scène, port&#10;&#10;Description générée automatiquement">
            <a:extLst>
              <a:ext uri="{FF2B5EF4-FFF2-40B4-BE49-F238E27FC236}">
                <a16:creationId xmlns:a16="http://schemas.microsoft.com/office/drawing/2014/main" id="{FCB5BC6F-CF33-5252-95A6-DC380FE866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64203"/>
            <a:ext cx="11548534" cy="597206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989585-8539-B84C-FC08-71F65D89DD3B}"/>
              </a:ext>
            </a:extLst>
          </p:cNvPr>
          <p:cNvSpPr txBox="1"/>
          <p:nvPr/>
        </p:nvSpPr>
        <p:spPr>
          <a:xfrm>
            <a:off x="5169160" y="90901"/>
            <a:ext cx="8490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George Town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averne&#10;&#10;Description générée automatiquement">
            <a:extLst>
              <a:ext uri="{FF2B5EF4-FFF2-40B4-BE49-F238E27FC236}">
                <a16:creationId xmlns:a16="http://schemas.microsoft.com/office/drawing/2014/main" id="{98299CCA-24FC-FFB8-2E0A-A2A30281DA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64203"/>
            <a:ext cx="11548534" cy="597206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6F24B-CBDF-3DBD-0482-82A2294E5F95}"/>
              </a:ext>
            </a:extLst>
          </p:cNvPr>
          <p:cNvSpPr txBox="1"/>
          <p:nvPr/>
        </p:nvSpPr>
        <p:spPr>
          <a:xfrm>
            <a:off x="3962400" y="0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Grottes  de Cristal Des Caïmans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d marin&#10;&#10;Description générée automatiquement">
            <a:extLst>
              <a:ext uri="{FF2B5EF4-FFF2-40B4-BE49-F238E27FC236}">
                <a16:creationId xmlns:a16="http://schemas.microsoft.com/office/drawing/2014/main" id="{BA988579-120D-F2D9-0761-0B6CD7BD1B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47471"/>
            <a:ext cx="11548534" cy="608879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403AD3-CC36-545A-D40A-719F2E2436EF}"/>
              </a:ext>
            </a:extLst>
          </p:cNvPr>
          <p:cNvSpPr txBox="1"/>
          <p:nvPr/>
        </p:nvSpPr>
        <p:spPr>
          <a:xfrm>
            <a:off x="4416836" y="0"/>
            <a:ext cx="7557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Naufrage  de  </a:t>
            </a:r>
            <a:r>
              <a:rPr lang="fr-FR" sz="2400" b="1" dirty="0" err="1"/>
              <a:t>Kittewake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4AE243D-97EF-F2C7-D373-2D7F90A94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437" y="503853"/>
            <a:ext cx="11155679" cy="600948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C07691A-4A7D-EB82-A51B-AB825A0088F4}"/>
              </a:ext>
            </a:extLst>
          </p:cNvPr>
          <p:cNvSpPr txBox="1"/>
          <p:nvPr/>
        </p:nvSpPr>
        <p:spPr>
          <a:xfrm>
            <a:off x="3079102" y="42188"/>
            <a:ext cx="7147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Sting ray City   Près de l’Îles Grand Cayman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4061B0-20AB-4591-3827-9F41EB6DF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816" y="690465"/>
            <a:ext cx="10170368" cy="584096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CA1089-66A5-6BEB-D62C-9BD14533505F}"/>
              </a:ext>
            </a:extLst>
          </p:cNvPr>
          <p:cNvSpPr txBox="1"/>
          <p:nvPr/>
        </p:nvSpPr>
        <p:spPr>
          <a:xfrm>
            <a:off x="3884645" y="163486"/>
            <a:ext cx="919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Parc Botanique Queen Elisabeth II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16F844-C1F7-7755-9B2A-524BEAA124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498" y="541175"/>
            <a:ext cx="11028783" cy="5784979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3A6311-2F09-C3EA-A771-3C6C33F7BCF2}"/>
              </a:ext>
            </a:extLst>
          </p:cNvPr>
          <p:cNvSpPr txBox="1"/>
          <p:nvPr/>
        </p:nvSpPr>
        <p:spPr>
          <a:xfrm>
            <a:off x="1101012" y="79510"/>
            <a:ext cx="10755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Poisson  Ange Français Nageant sur la Barrière de Corail des îles Caïmans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51ED50-09A0-2F00-FC73-FCAEF4DE4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466" y="503853"/>
            <a:ext cx="10804848" cy="587828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62A807-DCEF-236F-0BB9-CCCA314B0EC9}"/>
              </a:ext>
            </a:extLst>
          </p:cNvPr>
          <p:cNvSpPr txBox="1"/>
          <p:nvPr/>
        </p:nvSpPr>
        <p:spPr>
          <a:xfrm>
            <a:off x="5019870" y="42188"/>
            <a:ext cx="8304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Grand Harbour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858FF6-3512-3BED-8FBF-77240DC5E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788" y="503853"/>
            <a:ext cx="10730204" cy="602757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2AEF8D-4F91-F0CB-52C9-3B3916EB92E0}"/>
              </a:ext>
            </a:extLst>
          </p:cNvPr>
          <p:cNvSpPr txBox="1"/>
          <p:nvPr/>
        </p:nvSpPr>
        <p:spPr>
          <a:xfrm>
            <a:off x="3396343" y="98172"/>
            <a:ext cx="9330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Epave Du Capitaine Keith </a:t>
            </a:r>
            <a:r>
              <a:rPr lang="fr-FR" sz="2400" b="1" dirty="0" err="1"/>
              <a:t>Tibbetts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34ACA9-9D22-7816-CB93-3115B6F12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498" y="503853"/>
            <a:ext cx="10972800" cy="599025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015811-0EBE-87CE-526A-7549D407DE2A}"/>
              </a:ext>
            </a:extLst>
          </p:cNvPr>
          <p:cNvSpPr txBox="1"/>
          <p:nvPr/>
        </p:nvSpPr>
        <p:spPr>
          <a:xfrm>
            <a:off x="3079101" y="46653"/>
            <a:ext cx="8192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Smith Cove Sur l’Île  de Grand Caïman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BC09B4-A437-6358-A426-1304CFEC9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43" y="447869"/>
            <a:ext cx="10842171" cy="602757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EBD5EC-168A-AF19-C71D-DED66662FFD5}"/>
              </a:ext>
            </a:extLst>
          </p:cNvPr>
          <p:cNvSpPr txBox="1"/>
          <p:nvPr/>
        </p:nvSpPr>
        <p:spPr>
          <a:xfrm>
            <a:off x="2183364" y="0"/>
            <a:ext cx="8136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Fruit Trouvé Le Long du Sentier Mastic  à Grand Cayman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47F2F2-2969-6870-5836-53E464514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92" y="517848"/>
            <a:ext cx="10916816" cy="597625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07955-1889-AD40-EF9B-25F098ADE05A}"/>
              </a:ext>
            </a:extLst>
          </p:cNvPr>
          <p:cNvSpPr txBox="1"/>
          <p:nvPr/>
        </p:nvSpPr>
        <p:spPr>
          <a:xfrm>
            <a:off x="4177004" y="56183"/>
            <a:ext cx="817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Maisons De Plage  Colorées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E7A96E-46AD-D69E-84D1-A29DCEBA3A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449" y="578498"/>
            <a:ext cx="10692882" cy="587828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5E642E-8790-61CA-80FA-4B120D797A82}"/>
              </a:ext>
            </a:extLst>
          </p:cNvPr>
          <p:cNvSpPr txBox="1"/>
          <p:nvPr/>
        </p:nvSpPr>
        <p:spPr>
          <a:xfrm>
            <a:off x="3862874" y="144825"/>
            <a:ext cx="7576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 du parc national de Barker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56DA3D-3853-BF85-4338-D7CC6EDFD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176" y="522515"/>
            <a:ext cx="11028783" cy="576631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EDC6E0-07CE-F997-540A-9E116D87E811}"/>
              </a:ext>
            </a:extLst>
          </p:cNvPr>
          <p:cNvSpPr txBox="1"/>
          <p:nvPr/>
        </p:nvSpPr>
        <p:spPr>
          <a:xfrm>
            <a:off x="3825551" y="30425"/>
            <a:ext cx="6718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Iguane Bleu  Sur Grand Cayman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305AAF-E70B-0706-FB27-07CF5E544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821" y="503853"/>
            <a:ext cx="10916816" cy="589694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5718B1-74AD-45E1-B4A1-0C701C3F7FC0}"/>
              </a:ext>
            </a:extLst>
          </p:cNvPr>
          <p:cNvSpPr txBox="1"/>
          <p:nvPr/>
        </p:nvSpPr>
        <p:spPr>
          <a:xfrm>
            <a:off x="4739951" y="42188"/>
            <a:ext cx="8080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Enfer Grand Cayman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au, extérieur, port, rive&#10;&#10;Description générée automatiquement">
            <a:extLst>
              <a:ext uri="{FF2B5EF4-FFF2-40B4-BE49-F238E27FC236}">
                <a16:creationId xmlns:a16="http://schemas.microsoft.com/office/drawing/2014/main" id="{6F92569B-468F-25E9-8DE1-79871FBF19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311284" y="408562"/>
            <a:ext cx="11634281" cy="608951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4BFAC2-6FF1-23E3-2D87-0FDAA92B36E9}"/>
              </a:ext>
            </a:extLst>
          </p:cNvPr>
          <p:cNvSpPr txBox="1"/>
          <p:nvPr/>
        </p:nvSpPr>
        <p:spPr>
          <a:xfrm>
            <a:off x="4982548" y="-2232"/>
            <a:ext cx="770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Îles Caïmans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ciel, extérieur&#10;&#10;Description générée automatiquement">
            <a:extLst>
              <a:ext uri="{FF2B5EF4-FFF2-40B4-BE49-F238E27FC236}">
                <a16:creationId xmlns:a16="http://schemas.microsoft.com/office/drawing/2014/main" id="{A7EB7DAE-33C1-F5A8-91EC-4F5EC31090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86383"/>
            <a:ext cx="11548534" cy="604988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3FBF1B-7204-37AE-F631-3AFEF4D61030}"/>
              </a:ext>
            </a:extLst>
          </p:cNvPr>
          <p:cNvSpPr txBox="1"/>
          <p:nvPr/>
        </p:nvSpPr>
        <p:spPr>
          <a:xfrm>
            <a:off x="5374433" y="38514"/>
            <a:ext cx="6680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L’Île Caïman</a:t>
            </a:r>
          </a:p>
        </p:txBody>
      </p:sp>
    </p:spTree>
    <p:extLst>
      <p:ext uri="{BB962C8B-B14F-4D97-AF65-F5344CB8AC3E}">
        <p14:creationId xmlns:p14="http://schemas.microsoft.com/office/powerpoint/2010/main" val="31084732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eau, lit&#10;&#10;Description générée automatiquement">
            <a:extLst>
              <a:ext uri="{FF2B5EF4-FFF2-40B4-BE49-F238E27FC236}">
                <a16:creationId xmlns:a16="http://schemas.microsoft.com/office/drawing/2014/main" id="{DE650D54-D0BE-9077-2F0F-0F78763161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47471"/>
            <a:ext cx="11548534" cy="608879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44B1E5-9941-BABA-3B6A-AC1FD557C9DC}"/>
              </a:ext>
            </a:extLst>
          </p:cNvPr>
          <p:cNvSpPr txBox="1"/>
          <p:nvPr/>
        </p:nvSpPr>
        <p:spPr>
          <a:xfrm>
            <a:off x="5281127" y="4493"/>
            <a:ext cx="7557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L’¨</a:t>
            </a:r>
            <a:r>
              <a:rPr lang="fr-FR" sz="2400" b="1" dirty="0" err="1"/>
              <a:t>îIle</a:t>
            </a:r>
            <a:r>
              <a:rPr lang="fr-FR" sz="2400" b="1" dirty="0"/>
              <a:t> Caïman</a:t>
            </a:r>
          </a:p>
        </p:txBody>
      </p:sp>
    </p:spTree>
    <p:extLst>
      <p:ext uri="{BB962C8B-B14F-4D97-AF65-F5344CB8AC3E}">
        <p14:creationId xmlns:p14="http://schemas.microsoft.com/office/powerpoint/2010/main" val="41863930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230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13</cp:revision>
  <dcterms:created xsi:type="dcterms:W3CDTF">2022-06-26T11:41:41Z</dcterms:created>
  <dcterms:modified xsi:type="dcterms:W3CDTF">2022-07-27T07:48:54Z</dcterms:modified>
</cp:coreProperties>
</file>