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66" r:id="rId3"/>
    <p:sldId id="259" r:id="rId4"/>
    <p:sldId id="264" r:id="rId5"/>
    <p:sldId id="280" r:id="rId6"/>
    <p:sldId id="281" r:id="rId7"/>
    <p:sldId id="311" r:id="rId8"/>
    <p:sldId id="310" r:id="rId9"/>
    <p:sldId id="309" r:id="rId10"/>
    <p:sldId id="305" r:id="rId11"/>
    <p:sldId id="304" r:id="rId12"/>
    <p:sldId id="313" r:id="rId13"/>
    <p:sldId id="312" r:id="rId14"/>
    <p:sldId id="278" r:id="rId15"/>
    <p:sldId id="300" r:id="rId16"/>
    <p:sldId id="307" r:id="rId17"/>
    <p:sldId id="303" r:id="rId18"/>
    <p:sldId id="295" r:id="rId19"/>
    <p:sldId id="299" r:id="rId20"/>
    <p:sldId id="293" r:id="rId21"/>
    <p:sldId id="301" r:id="rId22"/>
    <p:sldId id="298" r:id="rId23"/>
    <p:sldId id="297" r:id="rId24"/>
    <p:sldId id="296" r:id="rId25"/>
    <p:sldId id="285" r:id="rId26"/>
    <p:sldId id="294" r:id="rId27"/>
    <p:sldId id="287" r:id="rId28"/>
    <p:sldId id="289" r:id="rId29"/>
    <p:sldId id="288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F09106-E29B-9A4A-E021-F308CFA940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2A4951C-1895-0346-5EE4-F952D8CFD1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EC026D9-8C70-AEE4-81FF-C7CBD4D8F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0658FD-0F14-7387-9E66-3C5CB663E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256FFAE-4DD3-C9F2-F4F3-759F5726C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EC202-5204-431A-A0A4-224EC2D6DC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271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13855" y="2767280"/>
            <a:ext cx="1205880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Indonésie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B55BC9A-FFCE-C4DE-A021-924AFF3FA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D51C46A6-F8EF-4070-933F-18A6F4A9A3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9576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3EB00E1B-5C23-499D-4A4A-B8CF1987A11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20212" y="226884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p:transition spd="med" advClick="0" advTm="14000">
    <p:sndAc>
      <p:stSnd loop="1">
        <p:snd r:embed="rId2" name="Indonés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>
            <a:extLst>
              <a:ext uri="{FF2B5EF4-FFF2-40B4-BE49-F238E27FC236}">
                <a16:creationId xmlns:a16="http://schemas.microsoft.com/office/drawing/2014/main" id="{5FB0E6DC-B4B9-3254-E29D-E83E2FD44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Indonesia</a:t>
            </a:r>
            <a:r>
              <a:rPr lang="cs-CZ" altLang="cs-CZ" b="1" dirty="0">
                <a:solidFill>
                  <a:srgbClr val="FF0000"/>
                </a:solidFill>
              </a:rPr>
              <a:t>    Indonésie    </a:t>
            </a:r>
            <a:r>
              <a:rPr lang="cs-CZ" altLang="cs-CZ" b="1" dirty="0" err="1">
                <a:solidFill>
                  <a:srgbClr val="FF0000"/>
                </a:solidFill>
              </a:rPr>
              <a:t>Indonesië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Indonesien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Indonezja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Indonezija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Endonezya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Ινδονησί</a:t>
            </a:r>
            <a:r>
              <a:rPr lang="cs-CZ" altLang="cs-CZ" b="1" dirty="0">
                <a:solidFill>
                  <a:srgbClr val="FF0000"/>
                </a:solidFill>
              </a:rPr>
              <a:t>α    Індонезія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AA455DE-17FC-2F67-A04E-5203B1B38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ED5935F0-AA61-1685-7944-2FE3205FF771}"/>
              </a:ext>
            </a:extLst>
          </p:cNvPr>
          <p:cNvSpPr/>
          <p:nvPr/>
        </p:nvSpPr>
        <p:spPr>
          <a:xfrm>
            <a:off x="4223792" y="836712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Indonésie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E9DB74E1-87A1-5455-979E-169D8D39C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ACDFB1-8701-FB58-21EF-DB0C0E6A8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A73A07-B690-AD1D-636C-BFB7D233E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6D6EBFD6-8D90-6775-9B21-AD69B3DD0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329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9CDB01-DBFB-B13E-DC70-50679F69C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80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916DAC-F350-D741-9F81-A98A63C8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53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40404D-A279-DD8C-7FE0-1BE6BAF14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723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1D1520-A4A4-779E-5B6C-6FE552B05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132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BCF6F1-F760-8186-2CBD-547B0FF5A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815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B54D1D-D330-606A-4AB3-21876D61A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151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5EADED-FB35-B6AB-E242-FF0691E3F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6682C4-EC0D-EF10-7555-77F6AD5CF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60486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7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7979B0-8812-AAB4-F325-F5E5B2C9A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209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9C2D2A-D278-AC74-EC19-1B07AB82A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956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8760850-C016-C5AB-8508-82B2ADA33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82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5CDD73-4D6A-79DA-9770-8AFCA13C0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56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644150-A911-E139-DCD4-E78F4E9C5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948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A079A3C-3070-678D-ABCA-4E3075EA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34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797F94-428B-1198-8E12-3C643D528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864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1BE1E5-30DF-63A2-577B-56D5982B1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08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39D085-980F-6989-C8DE-D19964CD3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61A009-8810-AABC-058F-3C6D36872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4768ACE-975A-2880-11C5-33C3BA990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65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A46482-7AC8-78EB-F3DB-40BEE9E33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49B15F-EF9B-FE38-4565-FC1211B11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4AB278A-2B95-42CA-636E-94BA32CE2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3373FF4-6811-DE38-7B9A-6ABB1CEE82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13" y="551077"/>
            <a:ext cx="10798287" cy="49487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EB328D6D-E0C4-3AC5-FE26-C2F523AD02A5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826C4A20-9243-571A-5617-09A068E037F9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EDBA4B9-9B7A-F79A-00B6-3606193FB00C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483D7CDD-AD10-7515-1163-EA2794FAFA7F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228CDA14-4A74-9E15-38FB-081A75F93F3B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69B67F12-B79E-4622-B235-5550D3AD1F0C}"/>
              </a:ext>
            </a:extLst>
          </p:cNvPr>
          <p:cNvSpPr/>
          <p:nvPr/>
        </p:nvSpPr>
        <p:spPr>
          <a:xfrm>
            <a:off x="4627877" y="59892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326</TotalTime>
  <Words>78</Words>
  <Application>Microsoft Office PowerPoint</Application>
  <PresentationFormat>Širokoúhlá obrazovka</PresentationFormat>
  <Paragraphs>15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2022-07-27T12:48:45Z</dcterms:modified>
</cp:coreProperties>
</file>