
<file path=[Content_Types].xml><?xml version="1.0" encoding="utf-8"?>
<Types xmlns="http://schemas.openxmlformats.org/package/2006/content-types">
  <Default Extension="gif" ContentType="image/gif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93" r:id="rId3"/>
    <p:sldId id="294" r:id="rId4"/>
    <p:sldId id="273" r:id="rId5"/>
    <p:sldId id="280" r:id="rId6"/>
    <p:sldId id="297" r:id="rId7"/>
    <p:sldId id="300" r:id="rId8"/>
    <p:sldId id="298" r:id="rId9"/>
    <p:sldId id="307" r:id="rId10"/>
    <p:sldId id="278" r:id="rId11"/>
    <p:sldId id="312" r:id="rId12"/>
    <p:sldId id="310" r:id="rId13"/>
    <p:sldId id="306" r:id="rId14"/>
    <p:sldId id="309" r:id="rId15"/>
    <p:sldId id="308" r:id="rId16"/>
    <p:sldId id="304" r:id="rId17"/>
    <p:sldId id="299" r:id="rId18"/>
    <p:sldId id="305" r:id="rId19"/>
    <p:sldId id="303" r:id="rId20"/>
    <p:sldId id="302" r:id="rId21"/>
    <p:sldId id="301" r:id="rId22"/>
    <p:sldId id="285" r:id="rId23"/>
    <p:sldId id="288" r:id="rId24"/>
    <p:sldId id="287" r:id="rId25"/>
    <p:sldId id="296" r:id="rId26"/>
    <p:sldId id="289" r:id="rId27"/>
    <p:sldId id="295" r:id="rId28"/>
    <p:sldId id="291" r:id="rId29"/>
    <p:sldId id="290" r:id="rId3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39017"/>
            <a:ext cx="10801200" cy="56982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89F71CA-FCA6-E5C4-A0DE-E567452F6642}"/>
              </a:ext>
            </a:extLst>
          </p:cNvPr>
          <p:cNvSpPr/>
          <p:nvPr/>
        </p:nvSpPr>
        <p:spPr>
          <a:xfrm>
            <a:off x="27709" y="2348880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Svět</a:t>
            </a:r>
            <a:r>
              <a:rPr lang="en-US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en-US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zvířat</a:t>
            </a:r>
            <a:r>
              <a:rPr lang="en-US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93 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en-US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Jurassic Animals 2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D3E16AE-DC83-4586-AFDF-5C6117B9B8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312B5478-DCDC-401B-ADB2-181E35E6E97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608168" y="1052736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BA74946C-A36A-4E8D-B2A0-086AD2FAA5D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948804" y="227687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1983907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  <p:sndAc>
          <p:stSnd loop="1">
            <p:snd r:embed="rId2" name="Canada.wav"/>
          </p:stSnd>
        </p:sndAc>
      </p:transition>
    </mc:Choice>
    <mc:Fallback xmlns="">
      <p:transition spd="slow" advClick="0" advTm="14000">
        <p:split orient="vert"/>
        <p:sndAc>
          <p:stSnd loop="1">
            <p:snd r:embed="rId4" name="Canad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A526686A-B1F0-475E-AD87-4FB56820C58A}"/>
              </a:ext>
            </a:extLst>
          </p:cNvPr>
          <p:cNvSpPr/>
          <p:nvPr/>
        </p:nvSpPr>
        <p:spPr>
          <a:xfrm>
            <a:off x="0" y="5949280"/>
            <a:ext cx="12192000" cy="908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 Box 5">
            <a:extLst>
              <a:ext uri="{FF2B5EF4-FFF2-40B4-BE49-F238E27FC236}">
                <a16:creationId xmlns:a16="http://schemas.microsoft.com/office/drawing/2014/main" id="{274F1D36-F6C0-4CBA-9B75-0CBAA57973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8753" y="5949280"/>
            <a:ext cx="11741062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The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world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of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animals</a:t>
            </a:r>
            <a:r>
              <a:rPr lang="cs-CZ" altLang="cs-CZ" sz="2000" b="1" dirty="0">
                <a:solidFill>
                  <a:srgbClr val="FF0000"/>
                </a:solidFill>
              </a:rPr>
              <a:t>    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wereld</a:t>
            </a:r>
            <a:r>
              <a:rPr lang="cs-CZ" altLang="cs-CZ" sz="2000" b="1" dirty="0">
                <a:solidFill>
                  <a:srgbClr val="FF0000"/>
                </a:solidFill>
              </a:rPr>
              <a:t> van </a:t>
            </a:r>
            <a:r>
              <a:rPr lang="cs-CZ" altLang="cs-CZ" sz="2000" b="1" dirty="0" err="1">
                <a:solidFill>
                  <a:srgbClr val="FF0000"/>
                </a:solidFill>
              </a:rPr>
              <a:t>dieren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Le</a:t>
            </a:r>
            <a:r>
              <a:rPr lang="cs-CZ" altLang="cs-CZ" sz="2000" b="1" dirty="0">
                <a:solidFill>
                  <a:srgbClr val="FF0000"/>
                </a:solidFill>
              </a:rPr>
              <a:t> monde des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animaux</a:t>
            </a:r>
            <a:r>
              <a:rPr lang="cs-CZ" altLang="cs-CZ" sz="2000" b="1" dirty="0">
                <a:solidFill>
                  <a:srgbClr val="FF0000"/>
                </a:solidFill>
              </a:rPr>
              <a:t>     Die Welt der </a:t>
            </a:r>
            <a:r>
              <a:rPr lang="cs-CZ" altLang="cs-CZ" sz="2000" b="1" dirty="0" err="1">
                <a:solidFill>
                  <a:srgbClr val="FF0000"/>
                </a:solidFill>
              </a:rPr>
              <a:t>Tiere</a:t>
            </a:r>
            <a:r>
              <a:rPr lang="cs-CZ" altLang="cs-CZ" sz="2000" b="1" dirty="0">
                <a:solidFill>
                  <a:srgbClr val="FF0000"/>
                </a:solidFill>
              </a:rPr>
              <a:t>                                               El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de los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animales</a:t>
            </a:r>
            <a:r>
              <a:rPr lang="cs-CZ" altLang="cs-CZ" sz="2000" b="1" dirty="0">
                <a:solidFill>
                  <a:srgbClr val="FF0000"/>
                </a:solidFill>
              </a:rPr>
              <a:t>     O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dos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animais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Lumea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animalelor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Az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állatok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világa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he-IL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עולם החיות</a:t>
            </a:r>
            <a:endParaRPr lang="cs-CZ" altLang="cs-CZ" sz="20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BA02F31F-CF07-AF59-A250-0F6D654FE8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47260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8" name="3 Rectángulo">
            <a:extLst>
              <a:ext uri="{FF2B5EF4-FFF2-40B4-BE49-F238E27FC236}">
                <a16:creationId xmlns:a16="http://schemas.microsoft.com/office/drawing/2014/main" id="{F0667097-4140-A21F-1FC9-D838D9453559}"/>
              </a:ext>
            </a:extLst>
          </p:cNvPr>
          <p:cNvSpPr/>
          <p:nvPr/>
        </p:nvSpPr>
        <p:spPr>
          <a:xfrm>
            <a:off x="5807968" y="692696"/>
            <a:ext cx="5688632" cy="1815882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spc="50" dirty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Svět zvířat 93 :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 err="1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Jurassic</a:t>
            </a:r>
            <a:r>
              <a:rPr lang="cs-CZ" sz="4000" b="1" spc="50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cs-CZ" sz="4000" b="1" spc="50" dirty="0" err="1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Animals</a:t>
            </a:r>
            <a:endParaRPr lang="cs-CZ" sz="4000" b="1" spc="50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2</a:t>
            </a:r>
            <a:endParaRPr lang="es-ES" sz="4000" b="1" spc="50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7406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7000">
        <p:split orient="vert"/>
      </p:transition>
    </mc:Choice>
    <mc:Fallback>
      <p:transition spd="slow" advClick="0" advTm="17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36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8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48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8EE3ED8-00A6-ACCE-A42D-0D92F223EA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2C754C41-F51D-7DCF-A185-8D41B9274A54}"/>
              </a:ext>
            </a:extLst>
          </p:cNvPr>
          <p:cNvSpPr/>
          <p:nvPr/>
        </p:nvSpPr>
        <p:spPr>
          <a:xfrm>
            <a:off x="695400" y="548680"/>
            <a:ext cx="10801200" cy="5760640"/>
          </a:xfrm>
          <a:prstGeom prst="rect">
            <a:avLst/>
          </a:prstGeom>
          <a:solidFill>
            <a:schemeClr val="bg1"/>
          </a:solidFill>
          <a:ln w="412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ADDBC22E-DB36-7FDA-68EB-7DBBE2D602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424" y="680385"/>
            <a:ext cx="9937104" cy="5497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2A879E1-1447-6D13-AFCF-F8AED2F8BA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66708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BA4D72C-1167-1903-18BC-69D4727A97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15589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71676D0-B78B-F73A-0189-346B3479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49039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F5128BD-ED1E-09A9-C4F3-A6641D1BD6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966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E63EC422-65BE-5A09-6FDF-A006023CAD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9BCB29F-3850-CFC6-F3C8-4C6F6BF5A5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03446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474F97D-534C-6D41-6F69-39F7D4B044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97554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DD8F539-FAB6-999F-671E-1C30F94B2B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08648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280B47C-78FE-A3D0-65F1-844178234E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667657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2750399-AD39-9B2D-AEC2-9BB59160FE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80200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10472AE-0A81-FF7B-C02A-1B9C9557D3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E8D1CF19-88D4-F983-A6CD-A7A5E39955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632503" y="5589240"/>
            <a:ext cx="864095" cy="698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367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6C9D27A-575F-18A3-16C3-0AF5E683A6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47700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8ABC4DE-10EC-1BDE-7941-28853FF684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17101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5D87FBC-DE66-3E93-D5DF-B051563099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07018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E743299-2B82-21E0-40A9-126A06E726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2812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A7237DA-1201-2F1F-4504-218480E8AF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9932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BD731C9-381C-04F1-01CD-340A4ED8E6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B63B278-8F24-D5CB-3313-09E8E53DA2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7EA83C06-079A-C3F4-E470-DD71FC3B5D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8760296" y="5661248"/>
            <a:ext cx="2560139" cy="648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D8F34C7-3367-A0A7-B702-E08BE14997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A6A9644-0FAF-464D-B1F2-AD940B5F0B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85315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E29D537-802D-D771-8F3B-F7736B1299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779737" cy="5760640"/>
          </a:xfrm>
          <a:prstGeom prst="rect">
            <a:avLst/>
          </a:prstGeom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5F13C3D4-B24F-6365-D2D8-3A5FA0BA76FF}"/>
              </a:ext>
            </a:extLst>
          </p:cNvPr>
          <p:cNvSpPr/>
          <p:nvPr/>
        </p:nvSpPr>
        <p:spPr>
          <a:xfrm>
            <a:off x="716863" y="556498"/>
            <a:ext cx="10758274" cy="5760640"/>
          </a:xfrm>
          <a:prstGeom prst="rect">
            <a:avLst/>
          </a:prstGeom>
          <a:noFill/>
          <a:ln w="412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7373AFD-C08E-48DF-A4EB-D184C756A8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6675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5E08927-BA3F-876C-8A9E-F0B1A6628A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C40852E9-30B3-B233-0E3E-714EB05934F5}"/>
              </a:ext>
            </a:extLst>
          </p:cNvPr>
          <p:cNvSpPr/>
          <p:nvPr/>
        </p:nvSpPr>
        <p:spPr>
          <a:xfrm>
            <a:off x="2357250" y="6432137"/>
            <a:ext cx="694877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07F09065-67A0-8C36-2111-344DA9CDC40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92473"/>
            <a:ext cx="10801200" cy="5083867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Obdélník 4">
            <a:extLst>
              <a:ext uri="{FF2B5EF4-FFF2-40B4-BE49-F238E27FC236}">
                <a16:creationId xmlns:a16="http://schemas.microsoft.com/office/drawing/2014/main" id="{F5D27A8E-77A3-49AD-AE5A-861461A499E0}"/>
              </a:ext>
            </a:extLst>
          </p:cNvPr>
          <p:cNvSpPr/>
          <p:nvPr/>
        </p:nvSpPr>
        <p:spPr>
          <a:xfrm>
            <a:off x="7392144" y="5341516"/>
            <a:ext cx="4054568" cy="23482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>
            <a:extLst>
              <a:ext uri="{FF2B5EF4-FFF2-40B4-BE49-F238E27FC236}">
                <a16:creationId xmlns:a16="http://schemas.microsoft.com/office/drawing/2014/main" id="{4E212998-25C6-5FE3-6694-9FC848783516}"/>
              </a:ext>
            </a:extLst>
          </p:cNvPr>
          <p:cNvSpPr/>
          <p:nvPr/>
        </p:nvSpPr>
        <p:spPr>
          <a:xfrm>
            <a:off x="8751259" y="4837172"/>
            <a:ext cx="2721024" cy="55610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DA2C52CD-5320-A2EE-7EF4-CE90D639BC69}"/>
              </a:ext>
            </a:extLst>
          </p:cNvPr>
          <p:cNvSpPr/>
          <p:nvPr/>
        </p:nvSpPr>
        <p:spPr>
          <a:xfrm>
            <a:off x="745288" y="4951993"/>
            <a:ext cx="1627420" cy="55610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38A0C48F-866F-EA92-506E-E2394B7B3971}"/>
              </a:ext>
            </a:extLst>
          </p:cNvPr>
          <p:cNvSpPr/>
          <p:nvPr/>
        </p:nvSpPr>
        <p:spPr>
          <a:xfrm>
            <a:off x="899442" y="4940177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3 Rectángulo">
            <a:extLst>
              <a:ext uri="{FF2B5EF4-FFF2-40B4-BE49-F238E27FC236}">
                <a16:creationId xmlns:a16="http://schemas.microsoft.com/office/drawing/2014/main" id="{2B61C1B4-C6F7-04FE-ED8F-490D5651A039}"/>
              </a:ext>
            </a:extLst>
          </p:cNvPr>
          <p:cNvSpPr/>
          <p:nvPr/>
        </p:nvSpPr>
        <p:spPr>
          <a:xfrm>
            <a:off x="8512672" y="4964284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6" name="3 Rectángulo">
            <a:extLst>
              <a:ext uri="{FF2B5EF4-FFF2-40B4-BE49-F238E27FC236}">
                <a16:creationId xmlns:a16="http://schemas.microsoft.com/office/drawing/2014/main" id="{A826523F-568D-DD90-D8C7-5F38662B9D9E}"/>
              </a:ext>
            </a:extLst>
          </p:cNvPr>
          <p:cNvSpPr/>
          <p:nvPr/>
        </p:nvSpPr>
        <p:spPr>
          <a:xfrm>
            <a:off x="938789" y="679669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3 Rectángulo">
            <a:extLst>
              <a:ext uri="{FF2B5EF4-FFF2-40B4-BE49-F238E27FC236}">
                <a16:creationId xmlns:a16="http://schemas.microsoft.com/office/drawing/2014/main" id="{AE23108F-7504-691C-EAF0-E06B3F4CC034}"/>
              </a:ext>
            </a:extLst>
          </p:cNvPr>
          <p:cNvSpPr/>
          <p:nvPr/>
        </p:nvSpPr>
        <p:spPr>
          <a:xfrm>
            <a:off x="7968208" y="679669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4" grpId="0"/>
      <p:bldP spid="15" grpId="0"/>
      <p:bldP spid="16" grpId="0"/>
      <p:bldP spid="17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320</TotalTime>
  <Words>104</Words>
  <Application>Microsoft Office PowerPoint</Application>
  <PresentationFormat>Širokoúhlá obrazovka</PresentationFormat>
  <Paragraphs>16</Paragraphs>
  <Slides>29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29</vt:i4>
      </vt:variant>
    </vt:vector>
  </HeadingPairs>
  <TitlesOfParts>
    <vt:vector size="35" baseType="lpstr">
      <vt:lpstr>Arial</vt:lpstr>
      <vt:lpstr>Calibri</vt:lpstr>
      <vt:lpstr>Calibri Light</vt:lpstr>
      <vt:lpstr>Times New Roman</vt:lpstr>
      <vt:lpstr>Verdana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104</cp:revision>
  <dcterms:created xsi:type="dcterms:W3CDTF">2020-02-21T13:54:42Z</dcterms:created>
  <dcterms:modified xsi:type="dcterms:W3CDTF">2022-07-26T11:35:55Z</dcterms:modified>
</cp:coreProperties>
</file>