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2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5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4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3.gif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audio" Target="../media/audio10.wav"/><Relationship Id="rId28" Type="http://schemas.openxmlformats.org/officeDocument/2006/relationships/audio" Target="../media/audio1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-13855" y="-459432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41564" y="980728"/>
            <a:ext cx="9144000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při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dechovce 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cuivres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724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7396" y="778457"/>
            <a:ext cx="9471923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při dechovce</a:t>
            </a:r>
            <a:endParaRPr lang="es-ES" sz="48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718934"/>
            <a:ext cx="7869378" cy="4769324"/>
          </a:xfrm>
          <a:prstGeom prst="rect">
            <a:avLst/>
          </a:prstGeom>
          <a:noFill/>
          <a:ln w="104775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D20382E-CC99-4F81-9306-8B4754BCE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4632" y="1574600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To myjavské pole</a:t>
            </a:r>
          </a:p>
        </p:txBody>
      </p:sp>
      <p:pic>
        <p:nvPicPr>
          <p:cNvPr id="69" name="Picture 59">
            <a:hlinkClick r:id="" action="ppaction://noaction">
              <a:snd r:embed="rId14" name="6 Píseň Šumavy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442" y="46268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59">
            <a:hlinkClick r:id="" action="ppaction://noaction">
              <a:snd r:embed="rId2" name="10 To myjavské pole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 Morava krásná zem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9 Evičko Evo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7 Lásko moja lásko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8045" y="2430753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Evičko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Evo</a:t>
            </a: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3861" y="3269267"/>
            <a:ext cx="120525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>
                <a:solidFill>
                  <a:srgbClr val="800000"/>
                </a:solidFill>
              </a:rPr>
              <a:t>Morava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4632" y="3914163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Lásko moja lásko</a:t>
            </a: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8145" y="4729968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Píseň Šumavy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88" name="Picture 59">
            <a:hlinkClick r:id="" action="ppaction://noaction">
              <a:snd r:embed="rId19" name="5 Kubata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599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20" name="4 Chodníček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1" name="3 Moja milá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2" name="2 V tichém háječk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3" name="1 Vstávej má milá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840" y="4038768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Chodníček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241" y="3255048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Moja milá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094" y="2361546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V tichém háječku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6" name="Text Box 47">
            <a:extLst>
              <a:ext uri="{FF2B5EF4-FFF2-40B4-BE49-F238E27FC236}">
                <a16:creationId xmlns:a16="http://schemas.microsoft.com/office/drawing/2014/main" id="{F73A6771-383B-4DB2-8B8B-3DB3D8A9F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645" y="1624577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Vstávej má milá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097" y="4745046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>
                <a:solidFill>
                  <a:srgbClr val="800000"/>
                </a:solidFill>
              </a:rPr>
              <a:t> Kubata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99" name="Picture 8">
            <a:extLst>
              <a:ext uri="{FF2B5EF4-FFF2-40B4-BE49-F238E27FC236}">
                <a16:creationId xmlns:a16="http://schemas.microsoft.com/office/drawing/2014/main" id="{973D123B-F2F2-4587-A793-A4E400CADB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4" y="4801114"/>
            <a:ext cx="1275416" cy="1275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7">
            <a:extLst>
              <a:ext uri="{FF2B5EF4-FFF2-40B4-BE49-F238E27FC236}">
                <a16:creationId xmlns:a16="http://schemas.microsoft.com/office/drawing/2014/main" id="{639AE159-5FF9-4E1F-B7C4-D0AE50CF64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97071" y="4837961"/>
            <a:ext cx="12255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Obrázek 107">
            <a:extLst>
              <a:ext uri="{FF2B5EF4-FFF2-40B4-BE49-F238E27FC236}">
                <a16:creationId xmlns:a16="http://schemas.microsoft.com/office/drawing/2014/main" id="{21863724-F0FB-45D0-8E39-949627FDD3D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315" y="2374381"/>
            <a:ext cx="4058342" cy="30589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8A19FC6E-DAC3-4689-BB16-0D777F796E70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26" y="145223"/>
            <a:ext cx="1053968" cy="1053968"/>
          </a:xfrm>
          <a:prstGeom prst="rect">
            <a:avLst/>
          </a:prstGeom>
        </p:spPr>
      </p:pic>
      <p:pic>
        <p:nvPicPr>
          <p:cNvPr id="109" name="Obrázek 108">
            <a:extLst>
              <a:ext uri="{FF2B5EF4-FFF2-40B4-BE49-F238E27FC236}">
                <a16:creationId xmlns:a16="http://schemas.microsoft.com/office/drawing/2014/main" id="{41EFDA8B-7938-4CB7-9D57-5BC1562BD413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637" y="187008"/>
            <a:ext cx="1053968" cy="1053968"/>
          </a:xfrm>
          <a:prstGeom prst="rect">
            <a:avLst/>
          </a:prstGeom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E665D84F-9BA5-0EEF-6E7E-25493344FE74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607" y="1533278"/>
            <a:ext cx="1136379" cy="1015505"/>
          </a:xfrm>
          <a:prstGeom prst="rect">
            <a:avLst/>
          </a:prstGeom>
        </p:spPr>
      </p:pic>
      <p:sp>
        <p:nvSpPr>
          <p:cNvPr id="98" name="3 Rectángulo">
            <a:extLst>
              <a:ext uri="{FF2B5EF4-FFF2-40B4-BE49-F238E27FC236}">
                <a16:creationId xmlns:a16="http://schemas.microsoft.com/office/drawing/2014/main" id="{CE0689AA-C90C-F635-C100-2F4EA555D53A}"/>
              </a:ext>
            </a:extLst>
          </p:cNvPr>
          <p:cNvSpPr/>
          <p:nvPr/>
        </p:nvSpPr>
        <p:spPr>
          <a:xfrm>
            <a:off x="4087240" y="1611331"/>
            <a:ext cx="1002649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</a:t>
            </a:r>
            <a:endParaRPr lang="es-ES" sz="48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1" name="Obrázek 100">
            <a:extLst>
              <a:ext uri="{FF2B5EF4-FFF2-40B4-BE49-F238E27FC236}">
                <a16:creationId xmlns:a16="http://schemas.microsoft.com/office/drawing/2014/main" id="{735457D5-DD13-15CA-26D0-0692ABEE8019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266" y="1657248"/>
            <a:ext cx="656537" cy="656537"/>
          </a:xfrm>
          <a:prstGeom prst="rect">
            <a:avLst/>
          </a:prstGeom>
        </p:spPr>
      </p:pic>
      <p:pic>
        <p:nvPicPr>
          <p:cNvPr id="103" name="Obrázek 102">
            <a:extLst>
              <a:ext uri="{FF2B5EF4-FFF2-40B4-BE49-F238E27FC236}">
                <a16:creationId xmlns:a16="http://schemas.microsoft.com/office/drawing/2014/main" id="{D98069AE-78F6-9ECE-9F36-F3F5CC5758EC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863" y="1725232"/>
            <a:ext cx="656537" cy="65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9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To myjavské pole.wav"/>
          </p:stSnd>
        </p:sndAc>
      </p:transition>
    </mc:Choice>
    <mc:Fallback xmlns="">
      <p:transition spd="slow" advClick="0">
        <p:sndAc>
          <p:stSnd>
            <p:snd r:embed="rId28" name="10 To myjavské p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263</TotalTime>
  <Words>75</Words>
  <Application>Microsoft Office PowerPoint</Application>
  <PresentationFormat>Předvádění na obrazovce (4:3)</PresentationFormat>
  <Paragraphs>44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2022-07-25T16:39:07Z</dcterms:modified>
</cp:coreProperties>
</file>