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7" r:id="rId3"/>
    <p:sldId id="292" r:id="rId4"/>
    <p:sldId id="286" r:id="rId5"/>
    <p:sldId id="295" r:id="rId6"/>
    <p:sldId id="294" r:id="rId7"/>
    <p:sldId id="293" r:id="rId8"/>
    <p:sldId id="291" r:id="rId9"/>
    <p:sldId id="289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9" r:id="rId20"/>
    <p:sldId id="270" r:id="rId21"/>
    <p:sldId id="271" r:id="rId22"/>
    <p:sldId id="272" r:id="rId23"/>
    <p:sldId id="273" r:id="rId24"/>
    <p:sldId id="274" r:id="rId25"/>
    <p:sldId id="276" r:id="rId26"/>
    <p:sldId id="300" r:id="rId27"/>
    <p:sldId id="296" r:id="rId28"/>
    <p:sldId id="297" r:id="rId29"/>
    <p:sldId id="29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68" d="100"/>
          <a:sy n="68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98A89A-465A-43D8-B108-6B055E2F8C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59846A-43F1-ABF9-BBC4-79858D3AD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C22C2F-239A-0ED5-6B57-6E4F87B78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49AB68-9D9E-90D1-66E0-3F87365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5A5618-B557-A417-C98C-05422458B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3724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239B3-D3DF-C9E6-DF22-74ADFD210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3D0D8F-81BD-1144-E87C-41017595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A056DD-9666-C8CC-2D0B-4A68E1097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49DE45-8584-BAAB-3CDF-98129FE0D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97BF75-E57F-3A18-7487-4EC79277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1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723C7-7BE2-E305-D0A0-DF044CBA4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56AFBB-67D8-EA9B-5329-FC82F8F8B4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617770-B53A-DED0-3EE5-0D74C92796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B315304-5E2C-793A-AF33-60053A66E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5651B5-0E8A-3C79-5770-4F3C88D98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81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34F724-3485-85FD-FBD9-0FE87613E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07C7A2-0C6E-FFB6-454D-81491BCEB1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2C3B69E-AA7C-E19B-7B09-D7140C715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6A851A-54B0-F476-C6D4-6CE06DFB0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9130E8-B4CC-A631-AA4B-63C1D15B6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4182533-A686-759C-9289-2C697E319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8469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75160-B8DF-F077-E8C6-BC79C92E3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187224-F37E-D25F-62C6-9249B1B29E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0FF967C-5D1B-6BB1-8BB6-A6602E861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257F72-897A-4ACA-9B80-C40A3A2CF4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6A40359-9645-2576-0C29-F19ACF443A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D33D0C-A819-B455-4318-E441D04B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5785383-94C1-B6F8-63B0-18E11A9E9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54236D-10A7-4555-F261-6B3124B87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246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DA7C1-2298-30C6-6151-48A9A3B55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AF0335E-EAAD-B6A9-9E1F-71859A72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8F52021-5D8A-B2B0-93CA-6DD6D44DC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1FBEE93-DB59-B431-BD07-A0AB442CD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398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7691EE-FD06-FD40-87A3-10A048A0D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DDE87F8-E280-4368-1A64-7C893A513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D980384-2F9A-2E14-E2D6-B9C7D521A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1835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D195F2-6366-53ED-AFEF-6B43099AE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D6CE59-5B8C-9D42-35B0-196EC72772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E698B77-F749-31D3-7F6A-5DC3414EF9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BE48C3-42D0-AFB0-0F4E-7097F66A6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0B1FDF-1E38-8015-9056-0B8AD9D57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096BDB-BA4E-8147-D6FD-D4602B920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764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6153BC-E7E3-004A-E44F-D663CDA30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0F2A22-7E72-EF84-B63C-FEE7FF7854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51D5AE9-751B-8B44-035B-82A1828125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BCAF38-FE34-1716-3C57-98B1D1715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512980-58CA-1144-A74A-DFA2BB591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C0C2F5-34D6-6388-B0C5-545E52CF7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363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5B12D-25A2-D8E5-EBB8-B48C42A9A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EC1F5-217D-C9F7-60EB-86D417D95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9CCD1A-03DF-3269-2736-B4B822484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1CE02C-CCDA-DCE5-E7A2-D5EDB6F83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2555E2-D05E-277B-28D8-58665DD53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41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3A7AD48-1759-DA9A-AD87-7D40180869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6D4359D-7E74-ECE5-8F35-B22A60E658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35FF721-B1AB-BC26-C3AA-00B58ABE5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B15141E-7D8C-DB9E-F632-85CD70AE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AD56CC-3A64-299E-0FB1-0D1B3005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1777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616BF0E-5544-495C-298A-01C0EEC11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734D6E-4910-A26C-0B53-59BBAE234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FC0B8B-DFF0-6438-935B-BEA66A3D72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8A97D-56E5-441E-AE49-CD398B183447}" type="datetimeFigureOut">
              <a:rPr lang="fr-FR" smtClean="0"/>
              <a:t>25/07/2022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56B83F-E06E-4E6E-4D3C-8D87D12B81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AAE5C-5533-E93F-D6F3-7AE0B4D9C3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1406B-4BD3-4440-BE86-3AF5E942220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6010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herbe, extérieur, champ&#10;&#10;Description générée automatiquement">
            <a:extLst>
              <a:ext uri="{FF2B5EF4-FFF2-40B4-BE49-F238E27FC236}">
                <a16:creationId xmlns:a16="http://schemas.microsoft.com/office/drawing/2014/main" id="{4319149A-34B3-0E87-9BD4-B26A746624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4423" y="690113"/>
            <a:ext cx="5924110" cy="5524420"/>
          </a:xfrm>
          <a:prstGeom prst="rect">
            <a:avLst/>
          </a:prstGeom>
          <a:ln w="161925" cmpd="tri">
            <a:solidFill>
              <a:schemeClr val="bg1"/>
            </a:solidFill>
          </a:ln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fleur&#10;&#10;Description générée automatiquement">
            <a:extLst>
              <a:ext uri="{FF2B5EF4-FFF2-40B4-BE49-F238E27FC236}">
                <a16:creationId xmlns:a16="http://schemas.microsoft.com/office/drawing/2014/main" id="{43D4E04D-D11C-B0C0-D9D2-281E7E73CC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643467"/>
            <a:ext cx="4653331" cy="5571066"/>
          </a:xfrm>
          <a:prstGeom prst="rect">
            <a:avLst/>
          </a:prstGeom>
          <a:ln w="130175" cmpd="tri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760B14E-5BE5-FBD4-274B-9088DF71069C}"/>
              </a:ext>
            </a:extLst>
          </p:cNvPr>
          <p:cNvSpPr txBox="1"/>
          <p:nvPr/>
        </p:nvSpPr>
        <p:spPr>
          <a:xfrm>
            <a:off x="1259455" y="2570672"/>
            <a:ext cx="35652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Le Peintre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Jozef </a:t>
            </a:r>
            <a:r>
              <a:rPr lang="fr-FR" sz="2400" b="1" dirty="0" err="1">
                <a:solidFill>
                  <a:schemeClr val="bg1"/>
                </a:solidFill>
              </a:rPr>
              <a:t>Chelmonski</a:t>
            </a:r>
            <a:r>
              <a:rPr lang="fr-FR" sz="2400" b="1" dirty="0">
                <a:solidFill>
                  <a:schemeClr val="bg1"/>
                </a:solidFill>
              </a:rPr>
              <a:t> N°2</a:t>
            </a:r>
          </a:p>
        </p:txBody>
      </p:sp>
    </p:spTree>
    <p:extLst>
      <p:ext uri="{BB962C8B-B14F-4D97-AF65-F5344CB8AC3E}">
        <p14:creationId xmlns:p14="http://schemas.microsoft.com/office/powerpoint/2010/main" val="513662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  <p:sndAc>
          <p:stSnd loop="1">
            <p:snd r:embed="rId2" name="Autumn Rose _ Ernesto Cortazar.wav"/>
          </p:stSnd>
        </p:sndAc>
      </p:transition>
    </mc:Choice>
    <mc:Fallback xmlns="">
      <p:transition spd="slow" advTm="16000">
        <p:fade/>
        <p:sndAc>
          <p:stSnd loop="1">
            <p:snd r:embed="rId5" name="Autumn Rose _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D87A4D0-88F7-5B2F-E293-740A2760D3D6}"/>
              </a:ext>
            </a:extLst>
          </p:cNvPr>
          <p:cNvSpPr/>
          <p:nvPr/>
        </p:nvSpPr>
        <p:spPr>
          <a:xfrm>
            <a:off x="0" y="0"/>
            <a:ext cx="12192000" cy="67524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Józef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 Marian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Chełmoński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 est un artiste peintre polonais né à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Boczki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 le 7 novembre 1849 et mort le 6 avril 1914 à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Kuklówka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 </a:t>
            </a:r>
            <a:r>
              <a:rPr lang="fr-FR" sz="6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Zarzeczna</a:t>
            </a:r>
            <a:r>
              <a:rPr lang="fr-FR" sz="6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lgerian" panose="04020705040A020607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63843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plancher, intérieur, mammifère&#10;&#10;Description générée automatiquement">
            <a:extLst>
              <a:ext uri="{FF2B5EF4-FFF2-40B4-BE49-F238E27FC236}">
                <a16:creationId xmlns:a16="http://schemas.microsoft.com/office/drawing/2014/main" id="{82326D52-068B-B2D2-6B06-2FB90A54D4C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  <a:ln w="149225" cmpd="tri">
            <a:solidFill>
              <a:schemeClr val="bg1"/>
            </a:solidFill>
          </a:ln>
        </p:spPr>
      </p:pic>
      <p:pic>
        <p:nvPicPr>
          <p:cNvPr id="3" name="Image 2" descr="Une image contenant fleur&#10;&#10;Description générée automatiquement">
            <a:extLst>
              <a:ext uri="{FF2B5EF4-FFF2-40B4-BE49-F238E27FC236}">
                <a16:creationId xmlns:a16="http://schemas.microsoft.com/office/drawing/2014/main" id="{97FBEAE6-5122-A68A-E417-5CC3F7C396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6342888" y="643467"/>
            <a:ext cx="5372100" cy="5571066"/>
          </a:xfrm>
          <a:prstGeom prst="rect">
            <a:avLst/>
          </a:prstGeom>
          <a:ln w="139700" cmpd="tri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FD7B55C-25B0-9BB2-3B85-BD03619BB181}"/>
              </a:ext>
            </a:extLst>
          </p:cNvPr>
          <p:cNvSpPr txBox="1"/>
          <p:nvPr/>
        </p:nvSpPr>
        <p:spPr>
          <a:xfrm>
            <a:off x="7228858" y="2228671"/>
            <a:ext cx="40027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Canards Suspendus  &lt; 1879  &gt;Huile Sur Carton  Musée National De Cracovie </a:t>
            </a:r>
          </a:p>
        </p:txBody>
      </p:sp>
    </p:spTree>
    <p:extLst>
      <p:ext uri="{BB962C8B-B14F-4D97-AF65-F5344CB8AC3E}">
        <p14:creationId xmlns:p14="http://schemas.microsoft.com/office/powerpoint/2010/main" val="2588186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vache, extérieur, mammifère, cheptel&#10;&#10;Description générée automatiquement">
            <a:extLst>
              <a:ext uri="{FF2B5EF4-FFF2-40B4-BE49-F238E27FC236}">
                <a16:creationId xmlns:a16="http://schemas.microsoft.com/office/drawing/2014/main" id="{068BE888-A255-532F-9539-074ACCCA33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16" name="Freeform: Shape 11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CBA76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ACB2D7C-4B45-E7C6-FDF7-06D8C0939414}"/>
              </a:ext>
            </a:extLst>
          </p:cNvPr>
          <p:cNvSpPr txBox="1"/>
          <p:nvPr/>
        </p:nvSpPr>
        <p:spPr>
          <a:xfrm>
            <a:off x="1383762" y="83022"/>
            <a:ext cx="11853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Vacances à Cheval &lt; 1879 &gt;  Huile Sur Toile musée National de Varsovie</a:t>
            </a:r>
          </a:p>
        </p:txBody>
      </p:sp>
    </p:spTree>
    <p:extLst>
      <p:ext uri="{BB962C8B-B14F-4D97-AF65-F5344CB8AC3E}">
        <p14:creationId xmlns:p14="http://schemas.microsoft.com/office/powerpoint/2010/main" val="1812151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vache, extérieur, champ&#10;&#10;Description générée automatiquement">
            <a:extLst>
              <a:ext uri="{FF2B5EF4-FFF2-40B4-BE49-F238E27FC236}">
                <a16:creationId xmlns:a16="http://schemas.microsoft.com/office/drawing/2014/main" id="{8ADAD802-17DD-9127-8D92-8DEE3073EF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0342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BAF9EF-DCBA-94DC-C7D9-52C0B1CEDE5D}"/>
              </a:ext>
            </a:extLst>
          </p:cNvPr>
          <p:cNvSpPr txBox="1"/>
          <p:nvPr/>
        </p:nvSpPr>
        <p:spPr>
          <a:xfrm>
            <a:off x="787791" y="123092"/>
            <a:ext cx="10508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Marché Aux Chevaux  de Balta &lt; 1879  Huile sur toile musée National de Varsovie </a:t>
            </a:r>
          </a:p>
        </p:txBody>
      </p:sp>
    </p:spTree>
    <p:extLst>
      <p:ext uri="{BB962C8B-B14F-4D97-AF65-F5344CB8AC3E}">
        <p14:creationId xmlns:p14="http://schemas.microsoft.com/office/powerpoint/2010/main" val="4065892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&#10;&#10;Description générée automatiquement">
            <a:extLst>
              <a:ext uri="{FF2B5EF4-FFF2-40B4-BE49-F238E27FC236}">
                <a16:creationId xmlns:a16="http://schemas.microsoft.com/office/drawing/2014/main" id="{EAA787E8-D296-CDA3-D455-3A78A8D7E02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1474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BE8347E-6F01-93F3-3599-72D6411A67C0}"/>
              </a:ext>
            </a:extLst>
          </p:cNvPr>
          <p:cNvSpPr txBox="1"/>
          <p:nvPr/>
        </p:nvSpPr>
        <p:spPr>
          <a:xfrm>
            <a:off x="1062605" y="213585"/>
            <a:ext cx="107477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Retour du Bal ( Sanna ) &lt; 1879 &gt; Huile sur Toile  le musée de Silésie  à Katowice </a:t>
            </a:r>
          </a:p>
        </p:txBody>
      </p:sp>
    </p:spTree>
    <p:extLst>
      <p:ext uri="{BB962C8B-B14F-4D97-AF65-F5344CB8AC3E}">
        <p14:creationId xmlns:p14="http://schemas.microsoft.com/office/powerpoint/2010/main" val="259983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heval, brun&#10;&#10;Description générée automatiquement">
            <a:extLst>
              <a:ext uri="{FF2B5EF4-FFF2-40B4-BE49-F238E27FC236}">
                <a16:creationId xmlns:a16="http://schemas.microsoft.com/office/drawing/2014/main" id="{67C19622-0862-C314-B4F7-DD74ABBCDFE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472672-F059-E608-DED5-D0E3DD10E25E}"/>
              </a:ext>
            </a:extLst>
          </p:cNvPr>
          <p:cNvSpPr txBox="1"/>
          <p:nvPr/>
        </p:nvSpPr>
        <p:spPr>
          <a:xfrm>
            <a:off x="2035834" y="181802"/>
            <a:ext cx="848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Cavalier Messager &lt; 1879 &gt; Huile Sur Toile Propriété Privée</a:t>
            </a:r>
          </a:p>
        </p:txBody>
      </p:sp>
    </p:spTree>
    <p:extLst>
      <p:ext uri="{BB962C8B-B14F-4D97-AF65-F5344CB8AC3E}">
        <p14:creationId xmlns:p14="http://schemas.microsoft.com/office/powerpoint/2010/main" val="25132751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&#10;&#10;Description générée automatiquement">
            <a:extLst>
              <a:ext uri="{FF2B5EF4-FFF2-40B4-BE49-F238E27FC236}">
                <a16:creationId xmlns:a16="http://schemas.microsoft.com/office/drawing/2014/main" id="{E30BA3AA-B519-7D2D-CA57-857989D07A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64652"/>
            <a:ext cx="10905066" cy="552869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B5615E-3666-FD34-451C-3A58C8898467}"/>
              </a:ext>
            </a:extLst>
          </p:cNvPr>
          <p:cNvSpPr txBox="1"/>
          <p:nvPr/>
        </p:nvSpPr>
        <p:spPr>
          <a:xfrm>
            <a:off x="2847676" y="202987"/>
            <a:ext cx="9195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Messager    &lt; 1879 &gt; Huile sur toile  Propriété Privée</a:t>
            </a:r>
          </a:p>
        </p:txBody>
      </p:sp>
    </p:spTree>
    <p:extLst>
      <p:ext uri="{BB962C8B-B14F-4D97-AF65-F5344CB8AC3E}">
        <p14:creationId xmlns:p14="http://schemas.microsoft.com/office/powerpoint/2010/main" val="3907976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extérieur, eau, nature&#10;&#10;Description générée automatiquement">
            <a:extLst>
              <a:ext uri="{FF2B5EF4-FFF2-40B4-BE49-F238E27FC236}">
                <a16:creationId xmlns:a16="http://schemas.microsoft.com/office/drawing/2014/main" id="{C705D778-2958-3B9E-BC91-AD69352751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744" y="548640"/>
            <a:ext cx="11704320" cy="6089904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FCC48B-C49B-D7CF-71B8-BB903C973D49}"/>
              </a:ext>
            </a:extLst>
          </p:cNvPr>
          <p:cNvSpPr txBox="1"/>
          <p:nvPr/>
        </p:nvSpPr>
        <p:spPr>
          <a:xfrm>
            <a:off x="1639018" y="86975"/>
            <a:ext cx="94027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Canard au Bord de L’eau   &lt; 1880 &gt; Huile Sur Toile Propriété Privée</a:t>
            </a:r>
          </a:p>
        </p:txBody>
      </p:sp>
    </p:spTree>
    <p:extLst>
      <p:ext uri="{BB962C8B-B14F-4D97-AF65-F5344CB8AC3E}">
        <p14:creationId xmlns:p14="http://schemas.microsoft.com/office/powerpoint/2010/main" val="3293258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terrain&#10;&#10;Description générée automatiquement">
            <a:extLst>
              <a:ext uri="{FF2B5EF4-FFF2-40B4-BE49-F238E27FC236}">
                <a16:creationId xmlns:a16="http://schemas.microsoft.com/office/drawing/2014/main" id="{33FBFDAF-C5BB-C039-21FB-D68D78A7E2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E4D4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92B96BB-4399-8C58-A34B-73B101215E28}"/>
              </a:ext>
            </a:extLst>
          </p:cNvPr>
          <p:cNvSpPr txBox="1"/>
          <p:nvPr/>
        </p:nvSpPr>
        <p:spPr>
          <a:xfrm>
            <a:off x="2035834" y="146013"/>
            <a:ext cx="9318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Trojka</a:t>
            </a:r>
            <a:r>
              <a:rPr lang="fr-FR" sz="2400" b="1" dirty="0">
                <a:solidFill>
                  <a:schemeClr val="bg1"/>
                </a:solidFill>
              </a:rPr>
              <a:t>  &lt; 1880 &gt; Huile Sur toile  le musée de  Silésie  à Katowice</a:t>
            </a:r>
          </a:p>
        </p:txBody>
      </p:sp>
    </p:spTree>
    <p:extLst>
      <p:ext uri="{BB962C8B-B14F-4D97-AF65-F5344CB8AC3E}">
        <p14:creationId xmlns:p14="http://schemas.microsoft.com/office/powerpoint/2010/main" val="27320702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48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transport, mammifère, bétail&#10;&#10;Description générée automatiquement">
            <a:extLst>
              <a:ext uri="{FF2B5EF4-FFF2-40B4-BE49-F238E27FC236}">
                <a16:creationId xmlns:a16="http://schemas.microsoft.com/office/drawing/2014/main" id="{D924C4BC-8F66-F762-E854-63248C8A93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DCCAEBF-74AD-00C4-C1ED-334CE568249E}"/>
              </a:ext>
            </a:extLst>
          </p:cNvPr>
          <p:cNvSpPr txBox="1"/>
          <p:nvPr/>
        </p:nvSpPr>
        <p:spPr>
          <a:xfrm>
            <a:off x="2329130" y="18395"/>
            <a:ext cx="8333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Quatre (Po </a:t>
            </a:r>
            <a:r>
              <a:rPr lang="fr-FR" sz="2400" b="1" dirty="0" err="1">
                <a:solidFill>
                  <a:schemeClr val="bg1"/>
                </a:solidFill>
              </a:rPr>
              <a:t>Stepach</a:t>
            </a:r>
            <a:r>
              <a:rPr lang="fr-FR" sz="2400" b="1" dirty="0">
                <a:solidFill>
                  <a:schemeClr val="bg1"/>
                </a:solidFill>
              </a:rPr>
              <a:t>  ) &lt; 1881 &gt; Musée National de Cracovie</a:t>
            </a:r>
          </a:p>
        </p:txBody>
      </p:sp>
    </p:spTree>
    <p:extLst>
      <p:ext uri="{BB962C8B-B14F-4D97-AF65-F5344CB8AC3E}">
        <p14:creationId xmlns:p14="http://schemas.microsoft.com/office/powerpoint/2010/main" val="2102508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C4F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extérieur, neige, montagne, vieux&#10;&#10;Description générée automatiquement">
            <a:extLst>
              <a:ext uri="{FF2B5EF4-FFF2-40B4-BE49-F238E27FC236}">
                <a16:creationId xmlns:a16="http://schemas.microsoft.com/office/drawing/2014/main" id="{B3D18B99-6915-2B7B-D4D1-1650267420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E13C348-C6DA-1656-CFD5-4018FFFF0E78}"/>
              </a:ext>
            </a:extLst>
          </p:cNvPr>
          <p:cNvSpPr txBox="1"/>
          <p:nvPr/>
        </p:nvSpPr>
        <p:spPr>
          <a:xfrm>
            <a:off x="1443397" y="18395"/>
            <a:ext cx="9305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Cosaques Devant L’Auberge &lt; 1881 &gt; Huile sur Toile Propriété Privée</a:t>
            </a:r>
          </a:p>
        </p:txBody>
      </p:sp>
    </p:spTree>
    <p:extLst>
      <p:ext uri="{BB962C8B-B14F-4D97-AF65-F5344CB8AC3E}">
        <p14:creationId xmlns:p14="http://schemas.microsoft.com/office/powerpoint/2010/main" val="1923549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78107F-4BCB-2964-E2E2-C4C50ADF2D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4463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173690B-F209-69CB-7903-FFA83939A0A8}"/>
              </a:ext>
            </a:extLst>
          </p:cNvPr>
          <p:cNvSpPr txBox="1"/>
          <p:nvPr/>
        </p:nvSpPr>
        <p:spPr>
          <a:xfrm>
            <a:off x="1143072" y="83022"/>
            <a:ext cx="105086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Cosaques Sur La Marche &lt; 1881 &gt; Huile sur Toile Musée National de Varsovie</a:t>
            </a:r>
          </a:p>
        </p:txBody>
      </p:sp>
    </p:spTree>
    <p:extLst>
      <p:ext uri="{BB962C8B-B14F-4D97-AF65-F5344CB8AC3E}">
        <p14:creationId xmlns:p14="http://schemas.microsoft.com/office/powerpoint/2010/main" val="38189301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équitation, cheval&#10;&#10;Description générée automatiquement">
            <a:extLst>
              <a:ext uri="{FF2B5EF4-FFF2-40B4-BE49-F238E27FC236}">
                <a16:creationId xmlns:a16="http://schemas.microsoft.com/office/drawing/2014/main" id="{32DBE28C-9ED5-F91B-B598-E34FD64F8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33" y="237744"/>
            <a:ext cx="5504687" cy="6419088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98A44F-C30A-F03B-3F81-7846F427155F}"/>
              </a:ext>
            </a:extLst>
          </p:cNvPr>
          <p:cNvSpPr txBox="1"/>
          <p:nvPr/>
        </p:nvSpPr>
        <p:spPr>
          <a:xfrm>
            <a:off x="6096000" y="4192438"/>
            <a:ext cx="5839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Cosaque &lt; 1882 &gt; Huile Sur toile Musée National   De Cracovie</a:t>
            </a:r>
          </a:p>
        </p:txBody>
      </p:sp>
    </p:spTree>
    <p:extLst>
      <p:ext uri="{BB962C8B-B14F-4D97-AF65-F5344CB8AC3E}">
        <p14:creationId xmlns:p14="http://schemas.microsoft.com/office/powerpoint/2010/main" val="2317609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872B7D-2D4E-859B-8945-1CD5F5A4FE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D6D4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5111DA0-D4B5-951D-EB4C-CEDBD2B287D0}"/>
              </a:ext>
            </a:extLst>
          </p:cNvPr>
          <p:cNvSpPr txBox="1"/>
          <p:nvPr/>
        </p:nvSpPr>
        <p:spPr>
          <a:xfrm>
            <a:off x="1" y="89135"/>
            <a:ext cx="1249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Devant L’Auberge Paysage  D’Automne  &lt; 1882 &gt; Huile sur Toile   musée du District De Bydgoszcz</a:t>
            </a:r>
          </a:p>
        </p:txBody>
      </p:sp>
    </p:spTree>
    <p:extLst>
      <p:ext uri="{BB962C8B-B14F-4D97-AF65-F5344CB8AC3E}">
        <p14:creationId xmlns:p14="http://schemas.microsoft.com/office/powerpoint/2010/main" val="409023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neige&#10;&#10;Description générée automatiquement">
            <a:extLst>
              <a:ext uri="{FF2B5EF4-FFF2-40B4-BE49-F238E27FC236}">
                <a16:creationId xmlns:a16="http://schemas.microsoft.com/office/drawing/2014/main" id="{7C31C8A9-583F-943C-222A-27702846ED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B433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E877E8A-7FD5-D3AF-7E55-8F41A946B0D5}"/>
              </a:ext>
            </a:extLst>
          </p:cNvPr>
          <p:cNvSpPr txBox="1"/>
          <p:nvPr/>
        </p:nvSpPr>
        <p:spPr>
          <a:xfrm>
            <a:off x="931473" y="166032"/>
            <a:ext cx="112605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Voyage De Chasse   &lt; 1882 &gt; Huile Sur Toile  Musée national de  Wroclaw</a:t>
            </a:r>
          </a:p>
        </p:txBody>
      </p:sp>
    </p:spTree>
    <p:extLst>
      <p:ext uri="{BB962C8B-B14F-4D97-AF65-F5344CB8AC3E}">
        <p14:creationId xmlns:p14="http://schemas.microsoft.com/office/powerpoint/2010/main" val="3419894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cheval, lycaon&#10;&#10;Description générée automatiquement">
            <a:extLst>
              <a:ext uri="{FF2B5EF4-FFF2-40B4-BE49-F238E27FC236}">
                <a16:creationId xmlns:a16="http://schemas.microsoft.com/office/drawing/2014/main" id="{C8413933-74C9-C955-EEF6-549A59D21A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9423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078D2E2-E128-A378-92D7-8A84DE7880AA}"/>
              </a:ext>
            </a:extLst>
          </p:cNvPr>
          <p:cNvSpPr txBox="1"/>
          <p:nvPr/>
        </p:nvSpPr>
        <p:spPr>
          <a:xfrm>
            <a:off x="1810857" y="166032"/>
            <a:ext cx="9272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Cavaliers  Huile Sur Toile  &lt; 1882 &gt; Musée National De Varsovie </a:t>
            </a:r>
          </a:p>
        </p:txBody>
      </p:sp>
    </p:spTree>
    <p:extLst>
      <p:ext uri="{BB962C8B-B14F-4D97-AF65-F5344CB8AC3E}">
        <p14:creationId xmlns:p14="http://schemas.microsoft.com/office/powerpoint/2010/main" val="2773896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81ABDCD-084A-9F85-61B2-D606DBB257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0845" y="604648"/>
            <a:ext cx="5372099" cy="5675382"/>
          </a:xfrm>
          <a:prstGeom prst="rect">
            <a:avLst/>
          </a:prstGeom>
          <a:ln w="95250" cmpd="tri">
            <a:solidFill>
              <a:schemeClr val="bg1"/>
            </a:solidFill>
          </a:ln>
        </p:spPr>
      </p:pic>
      <p:pic>
        <p:nvPicPr>
          <p:cNvPr id="3" name="Image 2" descr="Une image contenant texte, extérieur&#10;&#10;Description générée automatiquement">
            <a:extLst>
              <a:ext uri="{FF2B5EF4-FFF2-40B4-BE49-F238E27FC236}">
                <a16:creationId xmlns:a16="http://schemas.microsoft.com/office/drawing/2014/main" id="{B57F2852-FC63-2880-FCF9-2DFC07651E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6433" y="643467"/>
            <a:ext cx="5434722" cy="5653816"/>
          </a:xfrm>
          <a:prstGeom prst="rect">
            <a:avLst/>
          </a:prstGeom>
          <a:ln w="104775" cmpd="tri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9D6E1B0-8EB0-F04A-402B-5A47E005F76D}"/>
              </a:ext>
            </a:extLst>
          </p:cNvPr>
          <p:cNvSpPr txBox="1"/>
          <p:nvPr/>
        </p:nvSpPr>
        <p:spPr>
          <a:xfrm>
            <a:off x="1578235" y="2401163"/>
            <a:ext cx="31917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Navetteur &lt; 1882 – 1886  Aquarelle Sur Papier  Propriété Privé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11706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C8DDC254-8819-2DAA-BD76-D57CA58D8E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9D7D4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1772AEF-8CBF-DA8C-36A8-2ECF1BC4CA28}"/>
              </a:ext>
            </a:extLst>
          </p:cNvPr>
          <p:cNvSpPr txBox="1"/>
          <p:nvPr/>
        </p:nvSpPr>
        <p:spPr>
          <a:xfrm>
            <a:off x="2080093" y="166032"/>
            <a:ext cx="90033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Au Marché  &lt;1882  - 1886  &gt; Huile Sur Toile  Propriété Privée</a:t>
            </a:r>
          </a:p>
        </p:txBody>
      </p:sp>
    </p:spTree>
    <p:extLst>
      <p:ext uri="{BB962C8B-B14F-4D97-AF65-F5344CB8AC3E}">
        <p14:creationId xmlns:p14="http://schemas.microsoft.com/office/powerpoint/2010/main" val="247921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vieux, groupe&#10;&#10;Description générée automatiquement">
            <a:extLst>
              <a:ext uri="{FF2B5EF4-FFF2-40B4-BE49-F238E27FC236}">
                <a16:creationId xmlns:a16="http://schemas.microsoft.com/office/drawing/2014/main" id="{DE6CF7FE-9065-36ED-4BB7-426ED5C06E4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74311E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1E65982-3A6B-2161-0290-663BA2EFF48A}"/>
              </a:ext>
            </a:extLst>
          </p:cNvPr>
          <p:cNvSpPr txBox="1"/>
          <p:nvPr/>
        </p:nvSpPr>
        <p:spPr>
          <a:xfrm>
            <a:off x="1125415" y="166032"/>
            <a:ext cx="10621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Marché Du Pays &lt;1882 &gt; Huile sur Toile  Collection De Tom </a:t>
            </a:r>
            <a:r>
              <a:rPr lang="fr-FR" sz="2400" b="1" dirty="0" err="1">
                <a:solidFill>
                  <a:schemeClr val="bg1"/>
                </a:solidFill>
              </a:rPr>
              <a:t>Podl</a:t>
            </a:r>
            <a:r>
              <a:rPr lang="fr-FR" sz="2400" b="1" dirty="0">
                <a:solidFill>
                  <a:schemeClr val="bg1"/>
                </a:solidFill>
              </a:rPr>
              <a:t>  Etat - Unis</a:t>
            </a:r>
          </a:p>
        </p:txBody>
      </p:sp>
    </p:spTree>
    <p:extLst>
      <p:ext uri="{BB962C8B-B14F-4D97-AF65-F5344CB8AC3E}">
        <p14:creationId xmlns:p14="http://schemas.microsoft.com/office/powerpoint/2010/main" val="302362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93CF6EFB-CA18-289C-90FD-342DE45BB4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D0AD7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36E3DD7-9B97-4A41-8C3B-7CCAF5FA05EB}"/>
              </a:ext>
            </a:extLst>
          </p:cNvPr>
          <p:cNvSpPr txBox="1"/>
          <p:nvPr/>
        </p:nvSpPr>
        <p:spPr>
          <a:xfrm>
            <a:off x="1434905" y="166028"/>
            <a:ext cx="9903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Hiver En Pologne  &lt; 1882 &gt; Huile sur Toile  musée De  Newark Etat - Unis </a:t>
            </a:r>
          </a:p>
        </p:txBody>
      </p:sp>
    </p:spTree>
    <p:extLst>
      <p:ext uri="{BB962C8B-B14F-4D97-AF65-F5344CB8AC3E}">
        <p14:creationId xmlns:p14="http://schemas.microsoft.com/office/powerpoint/2010/main" val="2156789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texte, extérieur&#10;&#10;Description générée automatiquement">
            <a:extLst>
              <a:ext uri="{FF2B5EF4-FFF2-40B4-BE49-F238E27FC236}">
                <a16:creationId xmlns:a16="http://schemas.microsoft.com/office/drawing/2014/main" id="{8EC92218-F8B5-6A80-420E-6E357D8904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545A6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4B03CD4-DA1A-D4C7-CE9A-27645D14924F}"/>
              </a:ext>
            </a:extLst>
          </p:cNvPr>
          <p:cNvSpPr txBox="1"/>
          <p:nvPr/>
        </p:nvSpPr>
        <p:spPr>
          <a:xfrm>
            <a:off x="649657" y="83022"/>
            <a:ext cx="116803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L’Attaque Du Loup  &lt; 1883 &gt; Huile Sur Toile  musée de L’Armée Polonaise  à Varsovie </a:t>
            </a:r>
          </a:p>
        </p:txBody>
      </p:sp>
    </p:spTree>
    <p:extLst>
      <p:ext uri="{BB962C8B-B14F-4D97-AF65-F5344CB8AC3E}">
        <p14:creationId xmlns:p14="http://schemas.microsoft.com/office/powerpoint/2010/main" val="2513546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groupe, insecte, plusieurs&#10;&#10;Description générée automatiquement">
            <a:extLst>
              <a:ext uri="{FF2B5EF4-FFF2-40B4-BE49-F238E27FC236}">
                <a16:creationId xmlns:a16="http://schemas.microsoft.com/office/drawing/2014/main" id="{9A54CFF6-BA74-7076-A2CE-87CE2ECC1A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6D433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C0B0C5D-193C-24D2-A4DA-EDA4DE789364}"/>
              </a:ext>
            </a:extLst>
          </p:cNvPr>
          <p:cNvSpPr txBox="1"/>
          <p:nvPr/>
        </p:nvSpPr>
        <p:spPr>
          <a:xfrm>
            <a:off x="1431985" y="129188"/>
            <a:ext cx="10314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Traversée &lt; 1883 &gt; Huile sur Toile  Fondation  Kosciuszko New York Etat - Unis</a:t>
            </a:r>
          </a:p>
        </p:txBody>
      </p:sp>
    </p:spTree>
    <p:extLst>
      <p:ext uri="{BB962C8B-B14F-4D97-AF65-F5344CB8AC3E}">
        <p14:creationId xmlns:p14="http://schemas.microsoft.com/office/powerpoint/2010/main" val="1973406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machine agricole, plusieurs&#10;&#10;Description générée automatiquement">
            <a:extLst>
              <a:ext uri="{FF2B5EF4-FFF2-40B4-BE49-F238E27FC236}">
                <a16:creationId xmlns:a16="http://schemas.microsoft.com/office/drawing/2014/main" id="{9F258CCA-8BC8-D2EB-5A1A-A328B709C7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FF5081D-6F37-4BB4-B5EA-A11692358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43467 w 12192000"/>
              <a:gd name="connsiteY0" fmla="*/ 643467 h 6858000"/>
              <a:gd name="connsiteX1" fmla="*/ 643467 w 12192000"/>
              <a:gd name="connsiteY1" fmla="*/ 6214533 h 6858000"/>
              <a:gd name="connsiteX2" fmla="*/ 11548533 w 12192000"/>
              <a:gd name="connsiteY2" fmla="*/ 6214533 h 6858000"/>
              <a:gd name="connsiteX3" fmla="*/ 11548533 w 12192000"/>
              <a:gd name="connsiteY3" fmla="*/ 643467 h 6858000"/>
              <a:gd name="connsiteX4" fmla="*/ 0 w 12192000"/>
              <a:gd name="connsiteY4" fmla="*/ 0 h 6858000"/>
              <a:gd name="connsiteX5" fmla="*/ 12192000 w 12192000"/>
              <a:gd name="connsiteY5" fmla="*/ 0 h 6858000"/>
              <a:gd name="connsiteX6" fmla="*/ 12192000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643467" y="643467"/>
                </a:moveTo>
                <a:lnTo>
                  <a:pt x="643467" y="6214533"/>
                </a:lnTo>
                <a:lnTo>
                  <a:pt x="11548533" y="6214533"/>
                </a:lnTo>
                <a:lnTo>
                  <a:pt x="11548533" y="643467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2C1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DC041D-D1C3-4296-85D0-23923F3A4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627698"/>
            <a:ext cx="10915650" cy="5602605"/>
          </a:xfrm>
          <a:prstGeom prst="rect">
            <a:avLst/>
          </a:prstGeom>
          <a:noFill/>
          <a:ln w="44450" cap="sq" cmpd="dbl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685A970-8C40-FE71-F532-D1827EBE31F2}"/>
              </a:ext>
            </a:extLst>
          </p:cNvPr>
          <p:cNvSpPr txBox="1"/>
          <p:nvPr/>
        </p:nvSpPr>
        <p:spPr>
          <a:xfrm>
            <a:off x="2701449" y="235089"/>
            <a:ext cx="8723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À la Foire  &lt; 1883 &gt;Huile sur toile  Propriété Privée</a:t>
            </a:r>
          </a:p>
        </p:txBody>
      </p:sp>
    </p:spTree>
    <p:extLst>
      <p:ext uri="{BB962C8B-B14F-4D97-AF65-F5344CB8AC3E}">
        <p14:creationId xmlns:p14="http://schemas.microsoft.com/office/powerpoint/2010/main" val="633348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mammifère&#10;&#10;Description générée automatiquement">
            <a:extLst>
              <a:ext uri="{FF2B5EF4-FFF2-40B4-BE49-F238E27FC236}">
                <a16:creationId xmlns:a16="http://schemas.microsoft.com/office/drawing/2014/main" id="{BD6A5690-DBE7-9189-B790-74A9967BD9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" y="533457"/>
            <a:ext cx="9340682" cy="5791085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BB7D9B-B5F1-D3E2-99E9-E50160BF4234}"/>
              </a:ext>
            </a:extLst>
          </p:cNvPr>
          <p:cNvSpPr txBox="1"/>
          <p:nvPr/>
        </p:nvSpPr>
        <p:spPr>
          <a:xfrm>
            <a:off x="9706442" y="2398143"/>
            <a:ext cx="24855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Episode De Soulèvement  de 1863 &lt; 1884 – 1885 &gt; Huile Sur Toile  musée National de Varsovie</a:t>
            </a:r>
          </a:p>
        </p:txBody>
      </p:sp>
    </p:spTree>
    <p:extLst>
      <p:ext uri="{BB962C8B-B14F-4D97-AF65-F5344CB8AC3E}">
        <p14:creationId xmlns:p14="http://schemas.microsoft.com/office/powerpoint/2010/main" val="2930177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F619F4F6-6BFE-1DBB-B7F9-85ED98470F2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  <a:ln w="146050" cmpd="tri">
            <a:solidFill>
              <a:schemeClr val="bg1"/>
            </a:solidFill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247DA37-9D2F-BFE3-7D94-94CC5D0AD4DC}"/>
              </a:ext>
            </a:extLst>
          </p:cNvPr>
          <p:cNvSpPr txBox="1"/>
          <p:nvPr/>
        </p:nvSpPr>
        <p:spPr>
          <a:xfrm>
            <a:off x="643467" y="0"/>
            <a:ext cx="11548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Bataille  d’El – Thèbes La Cavalerie Soudanaise Brise le dernier carré Anglais &lt; 1884 &gt;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D1F8F7E-EC73-548B-B1A8-F6C5FBB45E5C}"/>
              </a:ext>
            </a:extLst>
          </p:cNvPr>
          <p:cNvSpPr txBox="1"/>
          <p:nvPr/>
        </p:nvSpPr>
        <p:spPr>
          <a:xfrm>
            <a:off x="1863307" y="6396335"/>
            <a:ext cx="9851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C’est Un Dessin  pour Le ( Monde Illustré ) 1884  Sous le N° 1410</a:t>
            </a:r>
          </a:p>
        </p:txBody>
      </p:sp>
    </p:spTree>
    <p:extLst>
      <p:ext uri="{BB962C8B-B14F-4D97-AF65-F5344CB8AC3E}">
        <p14:creationId xmlns:p14="http://schemas.microsoft.com/office/powerpoint/2010/main" val="3735730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6321F1C-F29B-D08A-45D0-AAAC4CD0C7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1570" y="643467"/>
            <a:ext cx="5089585" cy="5571066"/>
          </a:xfrm>
          <a:prstGeom prst="rect">
            <a:avLst/>
          </a:prstGeom>
          <a:ln w="142875" cmpd="tri">
            <a:solidFill>
              <a:schemeClr val="bg1"/>
            </a:solidFill>
          </a:ln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5AF1C849-2DD2-6259-932A-C379058960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845" y="643467"/>
            <a:ext cx="4330605" cy="5602058"/>
          </a:xfrm>
          <a:prstGeom prst="rect">
            <a:avLst/>
          </a:prstGeom>
          <a:ln w="133350" cmpd="tri">
            <a:solidFill>
              <a:schemeClr val="bg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9D566A-45B5-44D3-52AE-D4B86E70C0DA}"/>
              </a:ext>
            </a:extLst>
          </p:cNvPr>
          <p:cNvSpPr txBox="1"/>
          <p:nvPr/>
        </p:nvSpPr>
        <p:spPr>
          <a:xfrm>
            <a:off x="7686135" y="2260121"/>
            <a:ext cx="27604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Portrait D’Homme  &lt; 1885 &gt; Huile sur Bois  musée National Cracovie</a:t>
            </a:r>
          </a:p>
        </p:txBody>
      </p:sp>
    </p:spTree>
    <p:extLst>
      <p:ext uri="{BB962C8B-B14F-4D97-AF65-F5344CB8AC3E}">
        <p14:creationId xmlns:p14="http://schemas.microsoft.com/office/powerpoint/2010/main" val="1031510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texte, extérieur, équitation, vieux&#10;&#10;Description générée automatiquement">
            <a:extLst>
              <a:ext uri="{FF2B5EF4-FFF2-40B4-BE49-F238E27FC236}">
                <a16:creationId xmlns:a16="http://schemas.microsoft.com/office/drawing/2014/main" id="{0375D281-1B36-E2AD-782B-96C730C9CF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6862" y="527538"/>
            <a:ext cx="11359661" cy="6084277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AFEAF6-A240-69C8-D531-4E8FA05C6DF5}"/>
              </a:ext>
            </a:extLst>
          </p:cNvPr>
          <p:cNvSpPr txBox="1"/>
          <p:nvPr/>
        </p:nvSpPr>
        <p:spPr>
          <a:xfrm>
            <a:off x="222738" y="0"/>
            <a:ext cx="117465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 Homme Sur Un Chariot des années 1880  Craie Sur papier Musée National de Varsovie </a:t>
            </a:r>
          </a:p>
        </p:txBody>
      </p:sp>
    </p:spTree>
    <p:extLst>
      <p:ext uri="{BB962C8B-B14F-4D97-AF65-F5344CB8AC3E}">
        <p14:creationId xmlns:p14="http://schemas.microsoft.com/office/powerpoint/2010/main" val="1306199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3D3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herbe, extérieur, vache, champ&#10;&#10;Description générée automatiquement">
            <a:extLst>
              <a:ext uri="{FF2B5EF4-FFF2-40B4-BE49-F238E27FC236}">
                <a16:creationId xmlns:a16="http://schemas.microsoft.com/office/drawing/2014/main" id="{53F79F57-1697-C173-5101-00A2B175EC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059C6EB-0223-CC21-168C-88FD2E9BE889}"/>
              </a:ext>
            </a:extLst>
          </p:cNvPr>
          <p:cNvSpPr txBox="1"/>
          <p:nvPr/>
        </p:nvSpPr>
        <p:spPr>
          <a:xfrm>
            <a:off x="1359232" y="18395"/>
            <a:ext cx="110712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Chevaux Au pâturage  &lt; 1874 &gt; Huile Sur Toile  Musée National De Varsovie </a:t>
            </a:r>
          </a:p>
        </p:txBody>
      </p:sp>
    </p:spTree>
    <p:extLst>
      <p:ext uri="{BB962C8B-B14F-4D97-AF65-F5344CB8AC3E}">
        <p14:creationId xmlns:p14="http://schemas.microsoft.com/office/powerpoint/2010/main" val="3613011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6000">
        <p15:prstTrans prst="curtains"/>
      </p:transition>
    </mc:Choice>
    <mc:Fallback xmlns=""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406</Words>
  <Application>Microsoft Office PowerPoint</Application>
  <PresentationFormat>Grand écran</PresentationFormat>
  <Paragraphs>31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4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12</cp:revision>
  <dcterms:created xsi:type="dcterms:W3CDTF">2022-06-26T11:41:41Z</dcterms:created>
  <dcterms:modified xsi:type="dcterms:W3CDTF">2022-07-25T07:45:58Z</dcterms:modified>
</cp:coreProperties>
</file>