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9" r:id="rId3"/>
    <p:sldId id="301" r:id="rId4"/>
    <p:sldId id="297" r:id="rId5"/>
    <p:sldId id="298" r:id="rId6"/>
    <p:sldId id="300" r:id="rId7"/>
    <p:sldId id="294" r:id="rId8"/>
    <p:sldId id="293" r:id="rId9"/>
    <p:sldId id="292" r:id="rId10"/>
    <p:sldId id="291" r:id="rId11"/>
    <p:sldId id="289" r:id="rId12"/>
    <p:sldId id="258" r:id="rId13"/>
    <p:sldId id="260" r:id="rId14"/>
    <p:sldId id="261" r:id="rId15"/>
    <p:sldId id="302" r:id="rId16"/>
    <p:sldId id="264" r:id="rId17"/>
    <p:sldId id="265" r:id="rId18"/>
    <p:sldId id="266" r:id="rId19"/>
    <p:sldId id="267" r:id="rId20"/>
    <p:sldId id="268" r:id="rId21"/>
    <p:sldId id="269" r:id="rId22"/>
    <p:sldId id="271" r:id="rId23"/>
    <p:sldId id="303" r:id="rId24"/>
    <p:sldId id="272" r:id="rId25"/>
    <p:sldId id="273" r:id="rId26"/>
    <p:sldId id="304" r:id="rId27"/>
    <p:sldId id="274" r:id="rId28"/>
    <p:sldId id="275" r:id="rId29"/>
    <p:sldId id="296" r:id="rId30"/>
    <p:sldId id="29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xvMDSa5cYgheX4+i5kpA==" hashData="04KDv0E3OGYY+qDpq1Nven7EGyF6r9us5ahMHzEW2UqCCTVYdDQB9fSrDCurCNy54jtgrkpz1z7AaANYRLQaH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39" autoAdjust="0"/>
    <p:restoredTop sz="94660"/>
  </p:normalViewPr>
  <p:slideViewPr>
    <p:cSldViewPr snapToGrid="0">
      <p:cViewPr varScale="1">
        <p:scale>
          <a:sx n="68" d="100"/>
          <a:sy n="68" d="100"/>
        </p:scale>
        <p:origin x="4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24/07/2022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vieux&#10;&#10;Description générée automatiquement">
            <a:extLst>
              <a:ext uri="{FF2B5EF4-FFF2-40B4-BE49-F238E27FC236}">
                <a16:creationId xmlns:a16="http://schemas.microsoft.com/office/drawing/2014/main" id="{EFD3A64F-C9D4-66CD-E35D-B65E43656A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  <a:ln w="171450" cmpd="tri">
            <a:solidFill>
              <a:srgbClr val="FF0000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oiseau, très coloré&#10;&#10;Description générée automatiquement">
            <a:extLst>
              <a:ext uri="{FF2B5EF4-FFF2-40B4-BE49-F238E27FC236}">
                <a16:creationId xmlns:a16="http://schemas.microsoft.com/office/drawing/2014/main" id="{4B174297-49E5-12BF-AF1F-ED30A0363C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71450" cmpd="tri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0E81A1F-82C8-F017-6846-DCF2E89ECE31}"/>
              </a:ext>
            </a:extLst>
          </p:cNvPr>
          <p:cNvSpPr txBox="1"/>
          <p:nvPr/>
        </p:nvSpPr>
        <p:spPr>
          <a:xfrm>
            <a:off x="931651" y="3059791"/>
            <a:ext cx="30192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Les  Tableaux Du Peintre Jozef </a:t>
            </a:r>
            <a:r>
              <a:rPr lang="fr-FR" sz="2400" b="1" dirty="0" err="1"/>
              <a:t>Chelmonski</a:t>
            </a:r>
            <a:r>
              <a:rPr lang="fr-FR" sz="2400" b="1" dirty="0"/>
              <a:t> N°1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94E4147-A8D7-8362-4FCA-4609735C16BD}"/>
              </a:ext>
            </a:extLst>
          </p:cNvPr>
          <p:cNvSpPr txBox="1"/>
          <p:nvPr/>
        </p:nvSpPr>
        <p:spPr>
          <a:xfrm>
            <a:off x="7697744" y="0"/>
            <a:ext cx="5293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Jozef </a:t>
            </a:r>
            <a:r>
              <a:rPr lang="fr-FR" sz="2400" b="1" dirty="0" err="1">
                <a:solidFill>
                  <a:schemeClr val="bg1"/>
                </a:solidFill>
              </a:rPr>
              <a:t>Chelmonski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  <p:sndAc>
          <p:stSnd loop="1">
            <p:snd r:embed="rId2" name="videoplayback (1).wav"/>
          </p:stSnd>
        </p:sndAc>
      </p:transition>
    </mc:Choice>
    <mc:Fallback xmlns="">
      <p:transition spd="slow" advTm="16000">
        <p:fade/>
        <p:sndAc>
          <p:stSnd loop="1">
            <p:snd r:embed="rId5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4851E1BC-25F6-7ED9-5276-3C915DE0E7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6" y="228600"/>
            <a:ext cx="6172200" cy="645355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5" name="Image 4" descr="Une image contenant arbre, extérieur, oiseau, très coloré&#10;&#10;Description générée automatiquement">
            <a:extLst>
              <a:ext uri="{FF2B5EF4-FFF2-40B4-BE49-F238E27FC236}">
                <a16:creationId xmlns:a16="http://schemas.microsoft.com/office/drawing/2014/main" id="{2A1FC148-F6BB-758F-A565-8D9C98FDF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5814" y="889000"/>
            <a:ext cx="5080000" cy="5080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7C32C6-FA1D-5FBF-A0EA-F0E0D84DD270}"/>
              </a:ext>
            </a:extLst>
          </p:cNvPr>
          <p:cNvSpPr txBox="1"/>
          <p:nvPr/>
        </p:nvSpPr>
        <p:spPr>
          <a:xfrm>
            <a:off x="7712016" y="2777705"/>
            <a:ext cx="212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Dans Le Jardin  &lt; 1869 &gt;</a:t>
            </a:r>
          </a:p>
          <a:p>
            <a:r>
              <a:rPr lang="fr-FR" sz="2400" b="1" dirty="0"/>
              <a:t>Huile sur Toile  Musée d’Art Lodz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D54CBC-ABB9-14DB-2601-23498DD47A0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Józef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Marian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Chełmoński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est un artiste peintre polonais né à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Boczki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le 7 novembre 1849 et mort le 6 avril 1914 à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Kuklówka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Zarzeczna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729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45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plancher, mur, pièce&#10;&#10;Description générée automatiquement">
            <a:extLst>
              <a:ext uri="{FF2B5EF4-FFF2-40B4-BE49-F238E27FC236}">
                <a16:creationId xmlns:a16="http://schemas.microsoft.com/office/drawing/2014/main" id="{B03DD8C9-F050-FF73-8E7D-3507FD4A34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46BB976-4126-C182-39FB-E003058B28AA}"/>
              </a:ext>
            </a:extLst>
          </p:cNvPr>
          <p:cNvSpPr txBox="1"/>
          <p:nvPr/>
        </p:nvSpPr>
        <p:spPr>
          <a:xfrm>
            <a:off x="4749671" y="62357"/>
            <a:ext cx="755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de Cracovie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arbre, bâtiment&#10;&#10;Description générée automatiquement">
            <a:extLst>
              <a:ext uri="{FF2B5EF4-FFF2-40B4-BE49-F238E27FC236}">
                <a16:creationId xmlns:a16="http://schemas.microsoft.com/office/drawing/2014/main" id="{2D9217A5-6076-899D-C714-89585A9D53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02970CD-6A9E-60B5-7D72-01394B0C1BEB}"/>
              </a:ext>
            </a:extLst>
          </p:cNvPr>
          <p:cNvSpPr txBox="1"/>
          <p:nvPr/>
        </p:nvSpPr>
        <p:spPr>
          <a:xfrm>
            <a:off x="4046554" y="100098"/>
            <a:ext cx="6620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National De Cracovie 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extérieur, champ&#10;&#10;Description générée automatiquement">
            <a:extLst>
              <a:ext uri="{FF2B5EF4-FFF2-40B4-BE49-F238E27FC236}">
                <a16:creationId xmlns:a16="http://schemas.microsoft.com/office/drawing/2014/main" id="{877FB245-8B01-BF3C-3028-9FFE922130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93B3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AA5478-088C-92C2-64FA-EBF01BE7FDC4}"/>
              </a:ext>
            </a:extLst>
          </p:cNvPr>
          <p:cNvSpPr txBox="1"/>
          <p:nvPr/>
        </p:nvSpPr>
        <p:spPr>
          <a:xfrm>
            <a:off x="2587745" y="97067"/>
            <a:ext cx="10444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Automne  &lt; 1875 &gt;  Huile Sur Toile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392929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extérieur, terrain, groupe&#10;&#10;Description générée automatiquement">
            <a:extLst>
              <a:ext uri="{FF2B5EF4-FFF2-40B4-BE49-F238E27FC236}">
                <a16:creationId xmlns:a16="http://schemas.microsoft.com/office/drawing/2014/main" id="{FCC0439A-729B-3DB3-F11C-F71B80FAA6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6484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2BCAE01-3355-327E-45AC-0FA23460D300}"/>
              </a:ext>
            </a:extLst>
          </p:cNvPr>
          <p:cNvSpPr txBox="1"/>
          <p:nvPr/>
        </p:nvSpPr>
        <p:spPr>
          <a:xfrm>
            <a:off x="1869517" y="83022"/>
            <a:ext cx="8723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 la Ferme  &lt; 1875  &gt; Huile sur toile  musée National de Cracovie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saleté&#10;&#10;Description générée automatiquement">
            <a:extLst>
              <a:ext uri="{FF2B5EF4-FFF2-40B4-BE49-F238E27FC236}">
                <a16:creationId xmlns:a16="http://schemas.microsoft.com/office/drawing/2014/main" id="{9295ACF7-767B-48CC-29AC-349729F78A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9451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DB4B8B-8675-D9FA-D2E3-A2499C590CBB}"/>
              </a:ext>
            </a:extLst>
          </p:cNvPr>
          <p:cNvSpPr txBox="1"/>
          <p:nvPr/>
        </p:nvSpPr>
        <p:spPr>
          <a:xfrm>
            <a:off x="138023" y="83022"/>
            <a:ext cx="12191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Kazimierz  près de Pulaski Czestochowa &lt; 1875 &gt; huile sur toile  Musée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4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, plusieurs&#10;&#10;Description générée automatiquement">
            <a:extLst>
              <a:ext uri="{FF2B5EF4-FFF2-40B4-BE49-F238E27FC236}">
                <a16:creationId xmlns:a16="http://schemas.microsoft.com/office/drawing/2014/main" id="{F0EF28D1-6D28-86F8-AC70-CE6C04621A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F735CF-3652-243E-A32C-BCF2FD9B5217}"/>
              </a:ext>
            </a:extLst>
          </p:cNvPr>
          <p:cNvSpPr txBox="1"/>
          <p:nvPr/>
        </p:nvSpPr>
        <p:spPr>
          <a:xfrm>
            <a:off x="2006158" y="57937"/>
            <a:ext cx="10905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Insurgé à L ’Arrêt en &lt; 1875 &gt; Huile sur Toile 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6A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D20D9472-E85B-B679-AB97-62B25CA9F2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2BC9398-8D50-86FE-A0FC-E0D3699E4122}"/>
              </a:ext>
            </a:extLst>
          </p:cNvPr>
          <p:cNvSpPr txBox="1"/>
          <p:nvPr/>
        </p:nvSpPr>
        <p:spPr>
          <a:xfrm>
            <a:off x="1913635" y="18395"/>
            <a:ext cx="8822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Traîneau Devant le Manoir &lt; 1875 &gt; Huile Sur toile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4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, neige, groupe&#10;&#10;Description générée automatiquement">
            <a:extLst>
              <a:ext uri="{FF2B5EF4-FFF2-40B4-BE49-F238E27FC236}">
                <a16:creationId xmlns:a16="http://schemas.microsoft.com/office/drawing/2014/main" id="{89520556-5257-F1F0-1093-E16C789979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9BBEFB-8487-1FDD-AFE8-952833C87C2B}"/>
              </a:ext>
            </a:extLst>
          </p:cNvPr>
          <p:cNvSpPr txBox="1"/>
          <p:nvPr/>
        </p:nvSpPr>
        <p:spPr>
          <a:xfrm>
            <a:off x="1192531" y="18395"/>
            <a:ext cx="11237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Devant L’Auberge &lt;1876 &gt; Huile Sur Toile  Propriété Banque Przemysl Owo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D78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B4270573-E1D9-2F13-3D6D-918C4BDBC8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E2DD01-3872-EC87-CC48-66E019F21094}"/>
              </a:ext>
            </a:extLst>
          </p:cNvPr>
          <p:cNvSpPr txBox="1"/>
          <p:nvPr/>
        </p:nvSpPr>
        <p:spPr>
          <a:xfrm>
            <a:off x="1207698" y="0"/>
            <a:ext cx="10984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Souvenir D’Un Voyage En Ukraine en &lt;1877 &gt; Huile  Sur Toile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sableux&#10;&#10;Description générée automatiquement">
            <a:extLst>
              <a:ext uri="{FF2B5EF4-FFF2-40B4-BE49-F238E27FC236}">
                <a16:creationId xmlns:a16="http://schemas.microsoft.com/office/drawing/2014/main" id="{33656EEC-395E-6092-1A74-0764AD5320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D3C3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E82751-6DD4-1963-3C20-B34C7664ADFB}"/>
              </a:ext>
            </a:extLst>
          </p:cNvPr>
          <p:cNvSpPr txBox="1"/>
          <p:nvPr/>
        </p:nvSpPr>
        <p:spPr>
          <a:xfrm>
            <a:off x="2602992" y="166032"/>
            <a:ext cx="8156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Nuit Lumière &lt;1877 &gt; Huile Sur Toile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neige&#10;&#10;Description générée automatiquement">
            <a:extLst>
              <a:ext uri="{FF2B5EF4-FFF2-40B4-BE49-F238E27FC236}">
                <a16:creationId xmlns:a16="http://schemas.microsoft.com/office/drawing/2014/main" id="{AAF2695F-A763-1ECA-6EF3-B1EDAED65E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8A0F272-FD10-804C-6FC0-7089B2E4A37B}"/>
              </a:ext>
            </a:extLst>
          </p:cNvPr>
          <p:cNvSpPr txBox="1"/>
          <p:nvPr/>
        </p:nvSpPr>
        <p:spPr>
          <a:xfrm>
            <a:off x="1608846" y="166032"/>
            <a:ext cx="963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Nuit En Ukraine  &lt; 1877 &gt; Huile Sur Toile Musée National  de Varsovie 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vieux, saleté&#10;&#10;Description générée automatiquement">
            <a:extLst>
              <a:ext uri="{FF2B5EF4-FFF2-40B4-BE49-F238E27FC236}">
                <a16:creationId xmlns:a16="http://schemas.microsoft.com/office/drawing/2014/main" id="{8032A290-3289-0E4D-A3FE-20B48BB822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5654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6B8A67B-81D3-9EDF-CC92-50053A122B02}"/>
              </a:ext>
            </a:extLst>
          </p:cNvPr>
          <p:cNvSpPr txBox="1"/>
          <p:nvPr/>
        </p:nvSpPr>
        <p:spPr>
          <a:xfrm>
            <a:off x="1888587" y="223694"/>
            <a:ext cx="9285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Matin devant L’Auberge  &lt; 1877 &gt;Huile Sur Toile Propriété Privé </a:t>
            </a:r>
          </a:p>
        </p:txBody>
      </p:sp>
    </p:spTree>
    <p:extLst>
      <p:ext uri="{BB962C8B-B14F-4D97-AF65-F5344CB8AC3E}">
        <p14:creationId xmlns:p14="http://schemas.microsoft.com/office/powerpoint/2010/main" val="149582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&#10;&#10;Description générée automatiquement">
            <a:extLst>
              <a:ext uri="{FF2B5EF4-FFF2-40B4-BE49-F238E27FC236}">
                <a16:creationId xmlns:a16="http://schemas.microsoft.com/office/drawing/2014/main" id="{4DD96480-6F29-3F9B-0F2C-7E26FFFAA9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C4F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AE2053-173E-2408-5966-AEE8EF054AAB}"/>
              </a:ext>
            </a:extLst>
          </p:cNvPr>
          <p:cNvSpPr txBox="1"/>
          <p:nvPr/>
        </p:nvSpPr>
        <p:spPr>
          <a:xfrm>
            <a:off x="1472639" y="166028"/>
            <a:ext cx="10400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Devant L’auberge &lt; 1877 &gt; Huile Sur Toile Musée 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vieux, groupe, plusieurs&#10;&#10;Description générée automatiquement">
            <a:extLst>
              <a:ext uri="{FF2B5EF4-FFF2-40B4-BE49-F238E27FC236}">
                <a16:creationId xmlns:a16="http://schemas.microsoft.com/office/drawing/2014/main" id="{3AB1A784-B680-C2A1-CC39-541D05A64A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F3A2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4E2D4A-096F-8E63-6D10-E003A0EC7F59}"/>
              </a:ext>
            </a:extLst>
          </p:cNvPr>
          <p:cNvSpPr txBox="1"/>
          <p:nvPr/>
        </p:nvSpPr>
        <p:spPr>
          <a:xfrm>
            <a:off x="2883877" y="158262"/>
            <a:ext cx="8317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Oberek</a:t>
            </a:r>
            <a:r>
              <a:rPr lang="fr-FR" sz="2400" b="1" dirty="0">
                <a:solidFill>
                  <a:schemeClr val="bg1"/>
                </a:solidFill>
              </a:rPr>
              <a:t>   &lt; 1878 &gt; Huile Sur Toile 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extérieur, vache, vieux&#10;&#10;Description générée automatiquement">
            <a:extLst>
              <a:ext uri="{FF2B5EF4-FFF2-40B4-BE49-F238E27FC236}">
                <a16:creationId xmlns:a16="http://schemas.microsoft.com/office/drawing/2014/main" id="{6293AD44-C865-ABCF-7634-802BB6F291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643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F77F943-0A2B-787D-C0BF-985A09AF7BBC}"/>
              </a:ext>
            </a:extLst>
          </p:cNvPr>
          <p:cNvSpPr txBox="1"/>
          <p:nvPr/>
        </p:nvSpPr>
        <p:spPr>
          <a:xfrm>
            <a:off x="2409092" y="193431"/>
            <a:ext cx="7367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Tentative Des Quatre   Huile Sur Toile &lt; 1878 &gt; Propriété Privé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groupe, vieux&#10;&#10;Description générée automatiquement">
            <a:extLst>
              <a:ext uri="{FF2B5EF4-FFF2-40B4-BE49-F238E27FC236}">
                <a16:creationId xmlns:a16="http://schemas.microsoft.com/office/drawing/2014/main" id="{10E7FA9B-DC71-BE98-E240-E84FC74B9F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250" y="10"/>
            <a:ext cx="12154924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34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28B227-C099-5192-FBC3-FE65DFB8B495}"/>
              </a:ext>
            </a:extLst>
          </p:cNvPr>
          <p:cNvSpPr txBox="1"/>
          <p:nvPr/>
        </p:nvSpPr>
        <p:spPr>
          <a:xfrm>
            <a:off x="638175" y="166032"/>
            <a:ext cx="11221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Rémunération Du Travail  ( Samedi à la Ferme ) &gt; 1869 &gt;Musée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extérieur, arbre&#10;&#10;Description générée automatiquement">
            <a:extLst>
              <a:ext uri="{FF2B5EF4-FFF2-40B4-BE49-F238E27FC236}">
                <a16:creationId xmlns:a16="http://schemas.microsoft.com/office/drawing/2014/main" id="{93C1887F-F958-8311-AEF7-D7AEA8702A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54D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247D76-B593-530E-1CB9-681AB17571C6}"/>
              </a:ext>
            </a:extLst>
          </p:cNvPr>
          <p:cNvSpPr txBox="1"/>
          <p:nvPr/>
        </p:nvSpPr>
        <p:spPr>
          <a:xfrm>
            <a:off x="1069145" y="166032"/>
            <a:ext cx="11015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Matin Dans le Désert  &lt; 1870 &gt; Huile Sur Toile 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mammifère, extérieur&#10;&#10;Description générée automatiquement">
            <a:extLst>
              <a:ext uri="{FF2B5EF4-FFF2-40B4-BE49-F238E27FC236}">
                <a16:creationId xmlns:a16="http://schemas.microsoft.com/office/drawing/2014/main" id="{5F7F6D6E-ED76-CDFD-77C5-1E51010A9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98866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9A006C-E9F3-E018-9C06-664095375BA3}"/>
              </a:ext>
            </a:extLst>
          </p:cNvPr>
          <p:cNvSpPr txBox="1"/>
          <p:nvPr/>
        </p:nvSpPr>
        <p:spPr>
          <a:xfrm>
            <a:off x="1417319" y="166032"/>
            <a:ext cx="9879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Départ Des grues &lt; 1870 &gt; Huile sur Toile Musée National De Cracovie 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eige, extérieur, montagne&#10;&#10;Description générée automatiquement">
            <a:extLst>
              <a:ext uri="{FF2B5EF4-FFF2-40B4-BE49-F238E27FC236}">
                <a16:creationId xmlns:a16="http://schemas.microsoft.com/office/drawing/2014/main" id="{CE2B9462-CADE-C5C2-75F6-D19229FABB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43C4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62F94CE-471D-1A06-E7B5-D92864BF2F7C}"/>
              </a:ext>
            </a:extLst>
          </p:cNvPr>
          <p:cNvSpPr txBox="1"/>
          <p:nvPr/>
        </p:nvSpPr>
        <p:spPr>
          <a:xfrm>
            <a:off x="988988" y="166028"/>
            <a:ext cx="10564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L’Affaire devant La Mairie  &lt; 1873 &gt;Huile Sur Toile  Musée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herbe, cheval&#10;&#10;Description générée automatiquement">
            <a:extLst>
              <a:ext uri="{FF2B5EF4-FFF2-40B4-BE49-F238E27FC236}">
                <a16:creationId xmlns:a16="http://schemas.microsoft.com/office/drawing/2014/main" id="{D28F45E0-5E2F-34BD-72ED-2B77161899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24C4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A2B1BC-6754-660A-6DBD-41A9B031B065}"/>
              </a:ext>
            </a:extLst>
          </p:cNvPr>
          <p:cNvSpPr txBox="1"/>
          <p:nvPr/>
        </p:nvSpPr>
        <p:spPr>
          <a:xfrm>
            <a:off x="2274277" y="166028"/>
            <a:ext cx="863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Sous La Pluie  &lt;1873 &gt; Huile Sur Toile  musée De Varsovie </a:t>
            </a:r>
          </a:p>
        </p:txBody>
      </p:sp>
    </p:spTree>
    <p:extLst>
      <p:ext uri="{BB962C8B-B14F-4D97-AF65-F5344CB8AC3E}">
        <p14:creationId xmlns:p14="http://schemas.microsoft.com/office/powerpoint/2010/main" val="217289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eige, extérieur, mammifère&#10;&#10;Description générée automatiquement">
            <a:extLst>
              <a:ext uri="{FF2B5EF4-FFF2-40B4-BE49-F238E27FC236}">
                <a16:creationId xmlns:a16="http://schemas.microsoft.com/office/drawing/2014/main" id="{75568703-AE71-E56B-D8B3-D445D9634F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E1DC79F-ACE1-2D90-D9E1-A61F0FCC6F71}"/>
              </a:ext>
            </a:extLst>
          </p:cNvPr>
          <p:cNvSpPr txBox="1"/>
          <p:nvPr/>
        </p:nvSpPr>
        <p:spPr>
          <a:xfrm>
            <a:off x="1251805" y="166032"/>
            <a:ext cx="10621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La Convention de Chasse  &lt; 1874 &gt; </a:t>
            </a:r>
            <a:r>
              <a:rPr lang="fr-FR" sz="2400" b="1" dirty="0">
                <a:solidFill>
                  <a:schemeClr val="bg1"/>
                </a:solidFill>
              </a:rPr>
              <a:t>Huile</a:t>
            </a:r>
            <a:r>
              <a:rPr lang="fr-FR" sz="2400" dirty="0">
                <a:solidFill>
                  <a:schemeClr val="bg1"/>
                </a:solidFill>
              </a:rPr>
              <a:t> Sur Toile Musée National de Poznan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se&#10;&#10;Description générée automatiquement">
            <a:extLst>
              <a:ext uri="{FF2B5EF4-FFF2-40B4-BE49-F238E27FC236}">
                <a16:creationId xmlns:a16="http://schemas.microsoft.com/office/drawing/2014/main" id="{77A4D147-BAC7-F7F5-6117-79EB536E2F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46C4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23D0FC-1CC2-5B1D-5E8D-6CA1203623A8}"/>
              </a:ext>
            </a:extLst>
          </p:cNvPr>
          <p:cNvSpPr txBox="1"/>
          <p:nvPr/>
        </p:nvSpPr>
        <p:spPr>
          <a:xfrm>
            <a:off x="1913206" y="144562"/>
            <a:ext cx="898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Eté Indien &lt; 1875 &gt;Huile Sur Toile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5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herbe, extérieur&#10;&#10;Description générée automatiquement">
            <a:extLst>
              <a:ext uri="{FF2B5EF4-FFF2-40B4-BE49-F238E27FC236}">
                <a16:creationId xmlns:a16="http://schemas.microsoft.com/office/drawing/2014/main" id="{F7EFC389-1180-FA9B-4C4D-14F7D8EBDA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8A6118-9DA1-D4C2-8019-127935D2FC3F}"/>
              </a:ext>
            </a:extLst>
          </p:cNvPr>
          <p:cNvSpPr txBox="1"/>
          <p:nvPr/>
        </p:nvSpPr>
        <p:spPr>
          <a:xfrm>
            <a:off x="2072894" y="35509"/>
            <a:ext cx="9475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L’Orage &lt; 1896 &gt; Huile Sur Toile musée National de Cracovie</a:t>
            </a:r>
          </a:p>
        </p:txBody>
      </p:sp>
    </p:spTree>
    <p:extLst>
      <p:ext uri="{BB962C8B-B14F-4D97-AF65-F5344CB8AC3E}">
        <p14:creationId xmlns:p14="http://schemas.microsoft.com/office/powerpoint/2010/main" val="219162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  <p:sndAc>
          <p:stSnd>
            <p:snd r:embed="rId2" name="videoplayback (1).wav"/>
          </p:stSnd>
        </p:sndAc>
      </p:transition>
    </mc:Choice>
    <mc:Fallback xmlns="">
      <p:transition spd="slow" advTm="16000">
        <p:fade/>
        <p:sndAc>
          <p:stSnd>
            <p:snd r:embed="rId4" name="videoplayback (1)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EED2A9D3-160D-7D84-6E88-8CF10DC725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643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A69FD1-AA2F-E0DB-4D67-E98A33EFD08A}"/>
              </a:ext>
            </a:extLst>
          </p:cNvPr>
          <p:cNvSpPr txBox="1"/>
          <p:nvPr/>
        </p:nvSpPr>
        <p:spPr>
          <a:xfrm>
            <a:off x="638175" y="83022"/>
            <a:ext cx="11136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( Trois Dans La Neige ) Chasse Aux Lièvres  avec Des Lévriers  &lt; 1875 &gt; Propriété Privé  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vieux, groupe&#10;&#10;Description générée automatiquement">
            <a:extLst>
              <a:ext uri="{FF2B5EF4-FFF2-40B4-BE49-F238E27FC236}">
                <a16:creationId xmlns:a16="http://schemas.microsoft.com/office/drawing/2014/main" id="{F10D0F19-E25F-1E92-0D39-D03A7ABD83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A41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E9968D1-6454-B62B-7D27-A87DE6CD54B8}"/>
              </a:ext>
            </a:extLst>
          </p:cNvPr>
          <p:cNvSpPr txBox="1"/>
          <p:nvPr/>
        </p:nvSpPr>
        <p:spPr>
          <a:xfrm>
            <a:off x="2590800" y="166032"/>
            <a:ext cx="960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</a:t>
            </a:r>
            <a:r>
              <a:rPr lang="fr-FR" sz="2400" b="1" dirty="0" err="1">
                <a:solidFill>
                  <a:schemeClr val="bg1"/>
                </a:solidFill>
              </a:rPr>
              <a:t>Wolyn</a:t>
            </a:r>
            <a:r>
              <a:rPr lang="fr-FR" sz="2400" b="1" dirty="0">
                <a:solidFill>
                  <a:schemeClr val="bg1"/>
                </a:solidFill>
              </a:rPr>
              <a:t> &lt; 1875 &gt;  Huile sur Toile Propriété  Privé 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6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3A984E5-F826-33E0-4EAE-8978E0F9C3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352DDEF-D369-2E48-93B5-BA712A550F13}"/>
              </a:ext>
            </a:extLst>
          </p:cNvPr>
          <p:cNvSpPr txBox="1"/>
          <p:nvPr/>
        </p:nvSpPr>
        <p:spPr>
          <a:xfrm>
            <a:off x="1420961" y="100098"/>
            <a:ext cx="10532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Perdrix </a:t>
            </a:r>
            <a:r>
              <a:rPr lang="fr-FR" sz="2400" b="1" dirty="0">
                <a:solidFill>
                  <a:schemeClr val="bg1"/>
                </a:solidFill>
              </a:rPr>
              <a:t>Dans</a:t>
            </a:r>
            <a:r>
              <a:rPr lang="fr-FR" sz="2400" dirty="0">
                <a:solidFill>
                  <a:schemeClr val="bg1"/>
                </a:solidFill>
              </a:rPr>
              <a:t> La Neige &lt;1891 &gt; Huile sur Toile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4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peinture, famille&#10;&#10;Description générée automatiquement">
            <a:extLst>
              <a:ext uri="{FF2B5EF4-FFF2-40B4-BE49-F238E27FC236}">
                <a16:creationId xmlns:a16="http://schemas.microsoft.com/office/drawing/2014/main" id="{0B47D285-07DA-1BDD-E38B-5A6F5B90DE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8BA00C8-647A-7D0F-51FA-EEF6E3464EE0}"/>
              </a:ext>
            </a:extLst>
          </p:cNvPr>
          <p:cNvSpPr txBox="1"/>
          <p:nvPr/>
        </p:nvSpPr>
        <p:spPr>
          <a:xfrm>
            <a:off x="1763151" y="100098"/>
            <a:ext cx="9406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Visite De l’empereur  Franz  Joseph Dans La Maison De </a:t>
            </a:r>
            <a:r>
              <a:rPr lang="fr-FR" sz="2400" b="1" dirty="0" err="1">
                <a:solidFill>
                  <a:schemeClr val="bg1"/>
                </a:solidFill>
              </a:rPr>
              <a:t>Matejko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000">
        <p14:prism isContent="1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371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15</cp:revision>
  <dcterms:created xsi:type="dcterms:W3CDTF">2022-06-26T11:41:41Z</dcterms:created>
  <dcterms:modified xsi:type="dcterms:W3CDTF">2022-07-24T09:46:29Z</dcterms:modified>
</cp:coreProperties>
</file>