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85" r:id="rId2"/>
    <p:sldId id="256" r:id="rId3"/>
    <p:sldId id="277" r:id="rId4"/>
    <p:sldId id="276" r:id="rId5"/>
    <p:sldId id="275" r:id="rId6"/>
    <p:sldId id="274" r:id="rId7"/>
    <p:sldId id="273" r:id="rId8"/>
    <p:sldId id="272" r:id="rId9"/>
    <p:sldId id="271" r:id="rId10"/>
    <p:sldId id="270" r:id="rId11"/>
    <p:sldId id="269" r:id="rId12"/>
    <p:sldId id="268" r:id="rId13"/>
    <p:sldId id="267" r:id="rId14"/>
    <p:sldId id="266" r:id="rId15"/>
    <p:sldId id="265" r:id="rId16"/>
    <p:sldId id="264" r:id="rId17"/>
    <p:sldId id="263" r:id="rId18"/>
    <p:sldId id="262" r:id="rId19"/>
    <p:sldId id="261" r:id="rId20"/>
    <p:sldId id="260" r:id="rId21"/>
    <p:sldId id="259" r:id="rId22"/>
    <p:sldId id="258" r:id="rId23"/>
    <p:sldId id="283" r:id="rId24"/>
    <p:sldId id="281" r:id="rId25"/>
    <p:sldId id="282" r:id="rId26"/>
    <p:sldId id="280" r:id="rId27"/>
    <p:sldId id="279" r:id="rId28"/>
    <p:sldId id="257" r:id="rId29"/>
    <p:sldId id="278" r:id="rId30"/>
    <p:sldId id="284" r:id="rId31"/>
    <p:sldId id="287" r:id="rId32"/>
    <p:sldId id="286" r:id="rId33"/>
    <p:sldId id="288" r:id="rId34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-133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5CE241-7C09-44B6-BADB-ECFF0078EAF2}" type="datetimeFigureOut">
              <a:rPr lang="fr-FR"/>
              <a:pPr>
                <a:defRPr/>
              </a:pPr>
              <a:t>24/07/2022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29A00C-20D4-4325-B417-0808DD2297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8C0C56-B82A-4C97-BF9B-5415F34BE66A}" type="datetimeFigureOut">
              <a:rPr lang="fr-FR"/>
              <a:pPr>
                <a:defRPr/>
              </a:pPr>
              <a:t>24/07/2022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FF17E5-0E55-4621-AF16-06B0ECE740E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4CBD77-9A51-4492-B59A-5E3369CD540B}" type="datetimeFigureOut">
              <a:rPr lang="fr-FR"/>
              <a:pPr>
                <a:defRPr/>
              </a:pPr>
              <a:t>24/07/2022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09845A-8094-4201-9CA7-C75AF66048E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37B810-A8F7-46F6-973C-C4A3F97DD8B1}" type="datetimeFigureOut">
              <a:rPr lang="fr-FR"/>
              <a:pPr>
                <a:defRPr/>
              </a:pPr>
              <a:t>24/07/2022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E7E256-C5CE-4356-94C8-332371343A1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57291C-C51A-442C-932E-E8521D87DF7A}" type="datetimeFigureOut">
              <a:rPr lang="fr-FR"/>
              <a:pPr>
                <a:defRPr/>
              </a:pPr>
              <a:t>24/07/2022</a:t>
            </a:fld>
            <a:endParaRPr lang="fr-F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F290F4-E04E-4988-9DDF-007631B7787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2769F9-6C60-4FC2-9FC1-FA5A02B94B15}" type="datetimeFigureOut">
              <a:rPr lang="fr-FR"/>
              <a:pPr>
                <a:defRPr/>
              </a:pPr>
              <a:t>24/07/2022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6189AA-FB28-4BC6-A713-1B1189E1B69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025464-64E5-4DA2-BDF7-8F65B2E71362}" type="datetimeFigureOut">
              <a:rPr lang="fr-FR"/>
              <a:pPr>
                <a:defRPr/>
              </a:pPr>
              <a:t>24/07/2022</a:t>
            </a:fld>
            <a:endParaRPr lang="fr-F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6E4A2-8332-4998-99E5-9492FE34D25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9DE31D-2FDF-479A-ADD4-B991807339A5}" type="datetimeFigureOut">
              <a:rPr lang="fr-FR"/>
              <a:pPr>
                <a:defRPr/>
              </a:pPr>
              <a:t>24/07/2022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6E6ED-CD2F-42E8-85E4-73837F95D77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51AACB-B0DD-4466-87EB-BAA2A50CA050}" type="datetimeFigureOut">
              <a:rPr lang="fr-FR"/>
              <a:pPr>
                <a:defRPr/>
              </a:pPr>
              <a:t>24/07/2022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0A45E1-19E0-425C-BFE6-75C00ECA8BC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884F5A-0AAE-4F18-A4FC-6DBDF9476B92}" type="datetimeFigureOut">
              <a:rPr lang="fr-FR"/>
              <a:pPr>
                <a:defRPr/>
              </a:pPr>
              <a:t>24/07/2022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AC7239-8363-4893-9545-B2C33CD9793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9E20B-D31B-42F5-BC44-F1F9067F31C1}" type="datetimeFigureOut">
              <a:rPr lang="fr-FR"/>
              <a:pPr>
                <a:defRPr/>
              </a:pPr>
              <a:t>24/07/2022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47EA03-6B9B-4397-829F-02E5724BAB0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13A09A6-03BA-4111-B071-E1A71F881AFE}" type="datetimeFigureOut">
              <a:rPr lang="fr-FR"/>
              <a:pPr>
                <a:defRPr/>
              </a:pPr>
              <a:t>24/07/2022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2CC6AFE-D930-41C9-9A60-C5BCF791D84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transition spd="slow" advClick="0" advTm="5000">
    <p:fade/>
  </p:transition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WordArt 2"/>
          <p:cNvSpPr>
            <a:spLocks noChangeArrowheads="1" noChangeShapeType="1" noTextEdit="1"/>
          </p:cNvSpPr>
          <p:nvPr/>
        </p:nvSpPr>
        <p:spPr bwMode="auto">
          <a:xfrm>
            <a:off x="981075" y="1327150"/>
            <a:ext cx="6937375" cy="44164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La picine1</a:t>
            </a:r>
          </a:p>
        </p:txBody>
      </p:sp>
    </p:spTree>
  </p:cSld>
  <p:clrMapOvr>
    <a:masterClrMapping/>
  </p:clrMapOvr>
  <p:transition spd="slow" advClick="0" advTm="5000">
    <p:fade/>
    <p:sndAc>
      <p:stSnd loop="1">
        <p:snd r:embed="rId2" name="sound004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Image 4" descr="Une image contenant mur, personne, femme, intérieur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9175" y="0"/>
            <a:ext cx="4565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Image 2" descr="Une image contenant personne, mur, intérieur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9175" y="0"/>
            <a:ext cx="4565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Image 2" descr="Une image contenant personne, mur, intérieur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9175" y="0"/>
            <a:ext cx="4565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Image 2" descr="Une image contenant personne, mur, intérieur, assi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9175" y="0"/>
            <a:ext cx="4565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Image 2" descr="Une image contenant personne, habits, mur, femm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9175" y="0"/>
            <a:ext cx="4565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Image 2" descr="Une image contenant mur, personne, intérieur, tenu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9175" y="0"/>
            <a:ext cx="4565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Image 2" descr="Une image contenant personne, mur, intérieur, femm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9175" y="0"/>
            <a:ext cx="4565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Image 2" descr="Une image contenant personne, habits, mur, assi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9175" y="0"/>
            <a:ext cx="4565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Image 2" descr="Une image contenant habits, personne, mur, intérieur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9175" y="0"/>
            <a:ext cx="4565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Image 2" descr="Une image contenant mur, personne, habits, intérieur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9175" y="0"/>
            <a:ext cx="4565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Image 2" descr="Une image contenant mur, personne, habits, intérieur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9175" y="0"/>
            <a:ext cx="4565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Image 2" descr="Une image contenant personne, mur, intérieur, maillot de bai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9175" y="0"/>
            <a:ext cx="4565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Image 2" descr="Une image contenant mur, personne, intérieur, posant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9175" y="0"/>
            <a:ext cx="4565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Image 2" descr="Une image contenant personne, mur, intérieur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9175" y="0"/>
            <a:ext cx="4565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Image 2" descr="Une image contenant personne, intérieur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9175" y="0"/>
            <a:ext cx="4565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Image 2" descr="Une image contenant personne, extérieur, eau, femm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Image 2" descr="Une image contenant personne, femme, eau, pisci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2825" y="0"/>
            <a:ext cx="4578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Image 2" descr="Une image contenant personne, ciel, extérieur, maillot de bai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Image 2" descr="Une image contenant personne, extérieur, maillot de bain, caleço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Image 2" descr="Une image contenant extérieur, personne, habits, maillot de bai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Image 2" descr="Une image contenant extérieur, ciel, personne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Image 2" descr="Une image contenant personne, extérieur, ciel, maillot de bai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Image 2" descr="Une image contenant extérieur, personne, femme, maillot de bai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Image 2" descr="Une image contenant personne, extérieur, habits, maillot de bai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Image 2" descr="Une image contenant personne, extérieur, habits, maillot de bai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Image 2" descr="Une image contenant personne, extérieur, arbre, eau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Image 2" descr="Une image contenant personne, extérieur, arbre, ciel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Image 2" descr="Une image contenant personne, extérieur, maillot de bain, caleço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2825" y="0"/>
            <a:ext cx="4578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Image 2" descr="Une image contenant personne, extérieur, habits, maillot de bai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Image 2" descr="Une image contenant personne, habits, femm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Image 2" descr="Une image contenant personne, extérieur, habits, ciel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WordArt 2"/>
          <p:cNvSpPr>
            <a:spLocks noChangeArrowheads="1" noChangeShapeType="1" noTextEdit="1"/>
          </p:cNvSpPr>
          <p:nvPr/>
        </p:nvSpPr>
        <p:spPr bwMode="auto">
          <a:xfrm>
            <a:off x="1438275" y="1098550"/>
            <a:ext cx="6315075" cy="44640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The end</a:t>
            </a:r>
          </a:p>
        </p:txBody>
      </p:sp>
    </p:spTree>
  </p:cSld>
  <p:clrMapOvr>
    <a:masterClrMapping/>
  </p:clrMapOvr>
  <p:transition spd="slow" advClick="0" advTm="5000">
    <p:fade/>
  </p:transition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</TotalTime>
  <Words>0</Words>
  <Application>Microsoft Office PowerPoint</Application>
  <PresentationFormat>Affichage à l'écran (4:3)</PresentationFormat>
  <Paragraphs>0</Paragraphs>
  <Slides>33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7" baseType="lpstr">
      <vt:lpstr>Calibri</vt:lpstr>
      <vt:lpstr>Arial</vt:lpstr>
      <vt:lpstr>Calibri Light</vt:lpstr>
      <vt:lpstr>Office Theme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Jean</cp:lastModifiedBy>
  <cp:revision>2</cp:revision>
  <dcterms:created xsi:type="dcterms:W3CDTF">2022-07-24T09:06:35Z</dcterms:created>
  <dcterms:modified xsi:type="dcterms:W3CDTF">2022-07-24T09:36:05Z</dcterms:modified>
</cp:coreProperties>
</file>