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6" r:id="rId2"/>
    <p:sldId id="295" r:id="rId3"/>
    <p:sldId id="303" r:id="rId4"/>
    <p:sldId id="294" r:id="rId5"/>
    <p:sldId id="293" r:id="rId6"/>
    <p:sldId id="292" r:id="rId7"/>
    <p:sldId id="291" r:id="rId8"/>
    <p:sldId id="289" r:id="rId9"/>
    <p:sldId id="258" r:id="rId10"/>
    <p:sldId id="259" r:id="rId11"/>
    <p:sldId id="260" r:id="rId12"/>
    <p:sldId id="261" r:id="rId13"/>
    <p:sldId id="262" r:id="rId14"/>
    <p:sldId id="263" r:id="rId15"/>
    <p:sldId id="301" r:id="rId16"/>
    <p:sldId id="300" r:id="rId17"/>
    <p:sldId id="265" r:id="rId18"/>
    <p:sldId id="266" r:id="rId19"/>
    <p:sldId id="267" r:id="rId20"/>
    <p:sldId id="268" r:id="rId21"/>
    <p:sldId id="269" r:id="rId22"/>
    <p:sldId id="274" r:id="rId23"/>
    <p:sldId id="302" r:id="rId24"/>
    <p:sldId id="264" r:id="rId25"/>
    <p:sldId id="270" r:id="rId26"/>
    <p:sldId id="271" r:id="rId27"/>
    <p:sldId id="272" r:id="rId28"/>
    <p:sldId id="273" r:id="rId29"/>
    <p:sldId id="275" r:id="rId30"/>
    <p:sldId id="276" r:id="rId31"/>
    <p:sldId id="29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SMHTlslAyn/DhiE5D7Jw==" hashData="7iG1d7JOjWcT1w1zQmQiJxUrzUGOdcOxVI4lVLIlJ1jgSq7Rq56i9gdb/ZlNLpkcZFCvbkgxCnis8HehlFdwK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8" autoAdjust="0"/>
    <p:restoredTop sz="94660"/>
  </p:normalViewPr>
  <p:slideViewPr>
    <p:cSldViewPr snapToGrid="0">
      <p:cViewPr varScale="1">
        <p:scale>
          <a:sx n="68" d="100"/>
          <a:sy n="68" d="100"/>
        </p:scale>
        <p:origin x="3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198A89A-465A-43D8-B108-6B055E2F8C7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DB59846A-43F1-ABF9-BBC4-79858D3AD15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5BC22C2F-239A-0ED5-6B57-6E4F87B78E95}"/>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5" name="Espace réservé du pied de page 4">
            <a:extLst>
              <a:ext uri="{FF2B5EF4-FFF2-40B4-BE49-F238E27FC236}">
                <a16:creationId xmlns:a16="http://schemas.microsoft.com/office/drawing/2014/main" id="{5649AB68-9D9E-90D1-66E0-3F87365D02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5A5618-B557-A417-C98C-05422458B547}"/>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4173724751"/>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1239B3-D3DF-C9E6-DF22-74ADFD2102F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623D0D8F-81BD-1144-E87C-41017595460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EA056DD-9666-C8CC-2D0B-4A68E109709B}"/>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5" name="Espace réservé du pied de page 4">
            <a:extLst>
              <a:ext uri="{FF2B5EF4-FFF2-40B4-BE49-F238E27FC236}">
                <a16:creationId xmlns:a16="http://schemas.microsoft.com/office/drawing/2014/main" id="{8C49DE45-8584-BAAB-3CDF-98129FE0DBA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997BF75-E57F-3A18-7487-4EC792775E2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621810343"/>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48723C7-7BE2-E305-D0A0-DF044CBA4D53}"/>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1556AFBB-67D8-EA9B-5329-FC82F8F8B4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2617770-B53A-DED0-3EE5-0D74C9279612}"/>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5" name="Espace réservé du pied de page 4">
            <a:extLst>
              <a:ext uri="{FF2B5EF4-FFF2-40B4-BE49-F238E27FC236}">
                <a16:creationId xmlns:a16="http://schemas.microsoft.com/office/drawing/2014/main" id="{CB315304-5E2C-793A-AF33-60053A66E1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B5651B5-0E8A-3C79-5770-4F3C88D981E1}"/>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46081183"/>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34F724-3485-85FD-FBD9-0FE87613EAB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8D07C7A2-0C6E-FFB6-454D-81491BCEB1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2C3B69E-AA7C-E19B-7B09-D7140C715C6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2F6A851A-54B0-F476-C6D4-6CE06DFB01CF}"/>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6" name="Espace réservé du pied de page 5">
            <a:extLst>
              <a:ext uri="{FF2B5EF4-FFF2-40B4-BE49-F238E27FC236}">
                <a16:creationId xmlns:a16="http://schemas.microsoft.com/office/drawing/2014/main" id="{609130E8-B4CC-A631-AA4B-63C1D15B6D01}"/>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4182533-A686-759C-9289-2C697E3190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918469783"/>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075160-B8DF-F077-E8C6-BC79C92E3D8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9187224-F37E-D25F-62C6-9249B1B29E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0FF967C-5D1B-6BB1-8BB6-A6602E86135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E257F72-897A-4ACA-9B80-C40A3A2CF41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46A40359-9645-2576-0C29-F19ACF443A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AED33D0C-A819-B455-4318-E441D04B563E}"/>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8" name="Espace réservé du pied de page 7">
            <a:extLst>
              <a:ext uri="{FF2B5EF4-FFF2-40B4-BE49-F238E27FC236}">
                <a16:creationId xmlns:a16="http://schemas.microsoft.com/office/drawing/2014/main" id="{15785383-94C1-B6F8-63B0-18E11A9E9E8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54236D-10A7-4555-F261-6B3124B874E3}"/>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2178246398"/>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79DA7C1-2298-30C6-6151-48A9A3B55B17}"/>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6AF0335E-EAAD-B6A9-9E1F-71859A7278F4}"/>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4" name="Espace réservé du pied de page 3">
            <a:extLst>
              <a:ext uri="{FF2B5EF4-FFF2-40B4-BE49-F238E27FC236}">
                <a16:creationId xmlns:a16="http://schemas.microsoft.com/office/drawing/2014/main" id="{88F52021-5D8A-B2B0-93CA-6DD6D44DC75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1FBEE93-DB59-B431-BD07-A0AB442CDDFB}"/>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803398515"/>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E7691EE-FD06-FD40-87A3-10A048A0D769}"/>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3" name="Espace réservé du pied de page 2">
            <a:extLst>
              <a:ext uri="{FF2B5EF4-FFF2-40B4-BE49-F238E27FC236}">
                <a16:creationId xmlns:a16="http://schemas.microsoft.com/office/drawing/2014/main" id="{1DDE87F8-E280-4368-1A64-7C893A5138E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D980384-2F9A-2E14-E2D6-B9C7D521A936}"/>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351835798"/>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D195F2-6366-53ED-AFEF-6B43099AE8D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C5D6CE59-5B8C-9D42-35B0-196EC72772C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E698B77-F749-31D3-7F6A-5DC3414EF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5BE48C3-42D0-AFB0-0F4E-7097F66A677E}"/>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6" name="Espace réservé du pied de page 5">
            <a:extLst>
              <a:ext uri="{FF2B5EF4-FFF2-40B4-BE49-F238E27FC236}">
                <a16:creationId xmlns:a16="http://schemas.microsoft.com/office/drawing/2014/main" id="{670B1FDF-1E38-8015-9056-0B8AD9D574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6096BDB-BA4E-8147-D6FD-D4602B9202AD}"/>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514764915"/>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6153BC-E7E3-004A-E44F-D663CDA30FA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D0F2A22-7E72-EF84-B63C-FEE7FF7854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51D5AE9-751B-8B44-035B-82A1828125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5BCAF38-FE34-1716-3C57-98B1D17157DA}"/>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6" name="Espace réservé du pied de page 5">
            <a:extLst>
              <a:ext uri="{FF2B5EF4-FFF2-40B4-BE49-F238E27FC236}">
                <a16:creationId xmlns:a16="http://schemas.microsoft.com/office/drawing/2014/main" id="{52512980-58CA-1144-A74A-DFA2BB59180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4C0C2F5-34D6-6388-B0C5-545E52CF7E74}"/>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089363277"/>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25B12D-25A2-D8E5-EBB8-B48C42A9AF6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08EC1F5-217D-C9F7-60EB-86D417D9591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C9CCD1A-03DF-3269-2736-B4B822484529}"/>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5" name="Espace réservé du pied de page 4">
            <a:extLst>
              <a:ext uri="{FF2B5EF4-FFF2-40B4-BE49-F238E27FC236}">
                <a16:creationId xmlns:a16="http://schemas.microsoft.com/office/drawing/2014/main" id="{701CE02C-CCDA-DCE5-E7A2-D5EDB6F830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E2555E2-D05E-277B-28D8-58665DD5378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3468413132"/>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3A7AD48-1759-DA9A-AD87-7D4018086903}"/>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26D4359D-7E74-ECE5-8F35-B22A60E658D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5FF721-B1AB-BC26-C3AA-00B58ABE5483}"/>
              </a:ext>
            </a:extLst>
          </p:cNvPr>
          <p:cNvSpPr>
            <a:spLocks noGrp="1"/>
          </p:cNvSpPr>
          <p:nvPr>
            <p:ph type="dt" sz="half" idx="10"/>
          </p:nvPr>
        </p:nvSpPr>
        <p:spPr/>
        <p:txBody>
          <a:bodyPr/>
          <a:lstStyle/>
          <a:p>
            <a:fld id="{4788A97D-56E5-441E-AE49-CD398B183447}" type="datetimeFigureOut">
              <a:rPr lang="fr-FR" smtClean="0"/>
              <a:t>22/07/2022</a:t>
            </a:fld>
            <a:endParaRPr lang="fr-FR"/>
          </a:p>
        </p:txBody>
      </p:sp>
      <p:sp>
        <p:nvSpPr>
          <p:cNvPr id="5" name="Espace réservé du pied de page 4">
            <a:extLst>
              <a:ext uri="{FF2B5EF4-FFF2-40B4-BE49-F238E27FC236}">
                <a16:creationId xmlns:a16="http://schemas.microsoft.com/office/drawing/2014/main" id="{BB15141E-7D8C-DB9E-F632-85CD70AE6DD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DAD56CC-3A64-299E-0FB1-0D1B300537B0}"/>
              </a:ext>
            </a:extLst>
          </p:cNvPr>
          <p:cNvSpPr>
            <a:spLocks noGrp="1"/>
          </p:cNvSpPr>
          <p:nvPr>
            <p:ph type="sldNum" sz="quarter" idx="12"/>
          </p:nvPr>
        </p:nvSpPr>
        <p:spPr/>
        <p:txBody>
          <a:bodyPr/>
          <a:lstStyle/>
          <a:p>
            <a:fld id="{C931406B-4BD3-4440-BE86-3AF5E9422203}" type="slidenum">
              <a:rPr lang="fr-FR" smtClean="0"/>
              <a:t>‹N°›</a:t>
            </a:fld>
            <a:endParaRPr lang="fr-FR"/>
          </a:p>
        </p:txBody>
      </p:sp>
    </p:spTree>
    <p:extLst>
      <p:ext uri="{BB962C8B-B14F-4D97-AF65-F5344CB8AC3E}">
        <p14:creationId xmlns:p14="http://schemas.microsoft.com/office/powerpoint/2010/main" val="1781777727"/>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D616BF0E-5544-495C-298A-01C0EEC119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98734D6E-4910-A26C-0B53-59BBAE2340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FC0B8B-DFF0-6438-935B-BEA66A3D72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88A97D-56E5-441E-AE49-CD398B183447}" type="datetimeFigureOut">
              <a:rPr lang="fr-FR" smtClean="0"/>
              <a:t>22/07/2022</a:t>
            </a:fld>
            <a:endParaRPr lang="fr-FR"/>
          </a:p>
        </p:txBody>
      </p:sp>
      <p:sp>
        <p:nvSpPr>
          <p:cNvPr id="5" name="Espace réservé du pied de page 4">
            <a:extLst>
              <a:ext uri="{FF2B5EF4-FFF2-40B4-BE49-F238E27FC236}">
                <a16:creationId xmlns:a16="http://schemas.microsoft.com/office/drawing/2014/main" id="{D556B83F-E06E-4E6E-4D3C-8D87D12B81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4CAAE5C-5533-E93F-D6F3-7AE0B4D9C3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31406B-4BD3-4440-BE86-3AF5E9422203}" type="slidenum">
              <a:rPr lang="fr-FR" smtClean="0"/>
              <a:t>‹N°›</a:t>
            </a:fld>
            <a:endParaRPr lang="fr-FR"/>
          </a:p>
        </p:txBody>
      </p:sp>
    </p:spTree>
    <p:extLst>
      <p:ext uri="{BB962C8B-B14F-4D97-AF65-F5344CB8AC3E}">
        <p14:creationId xmlns:p14="http://schemas.microsoft.com/office/powerpoint/2010/main" val="35536010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fleur, plante, très coloré, décoré&#10;&#10;Description générée automatiquement">
            <a:extLst>
              <a:ext uri="{FF2B5EF4-FFF2-40B4-BE49-F238E27FC236}">
                <a16:creationId xmlns:a16="http://schemas.microsoft.com/office/drawing/2014/main" id="{C7BC7EDF-45E8-6335-9513-8111D156A2E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4" name="ZoneTexte 3">
            <a:extLst>
              <a:ext uri="{FF2B5EF4-FFF2-40B4-BE49-F238E27FC236}">
                <a16:creationId xmlns:a16="http://schemas.microsoft.com/office/drawing/2014/main" id="{77FDB391-3E2D-2DA8-58D1-E2681745B498}"/>
              </a:ext>
            </a:extLst>
          </p:cNvPr>
          <p:cNvSpPr txBox="1"/>
          <p:nvPr/>
        </p:nvSpPr>
        <p:spPr>
          <a:xfrm>
            <a:off x="3485272" y="1773813"/>
            <a:ext cx="6066692" cy="461665"/>
          </a:xfrm>
          <a:prstGeom prst="rect">
            <a:avLst/>
          </a:prstGeom>
          <a:noFill/>
        </p:spPr>
        <p:txBody>
          <a:bodyPr wrap="square" rtlCol="0">
            <a:spAutoFit/>
          </a:bodyPr>
          <a:lstStyle/>
          <a:p>
            <a:r>
              <a:rPr lang="fr-FR" sz="2400" b="1" dirty="0"/>
              <a:t>Lorient Vous Présente Le Portugal N° 2</a:t>
            </a:r>
          </a:p>
        </p:txBody>
      </p:sp>
    </p:spTree>
    <p:extLst>
      <p:ext uri="{BB962C8B-B14F-4D97-AF65-F5344CB8AC3E}">
        <p14:creationId xmlns:p14="http://schemas.microsoft.com/office/powerpoint/2010/main" val="1812151782"/>
      </p:ext>
    </p:extLst>
  </p:cSld>
  <p:clrMapOvr>
    <a:masterClrMapping/>
  </p:clrMapOvr>
  <mc:AlternateContent xmlns:mc="http://schemas.openxmlformats.org/markup-compatibility/2006">
    <mc:Choice xmlns:p14="http://schemas.microsoft.com/office/powerpoint/2010/main" Requires="p14">
      <p:transition spd="slow" p14:dur="5000" advTm="16000">
        <p14:flip dir="r"/>
        <p:sndAc>
          <p:stSnd loop="1">
            <p:snd r:embed="rId2" name="Groupe folklorique Flores de Portugal à Albi.wav"/>
          </p:stSnd>
        </p:sndAc>
      </p:transition>
    </mc:Choice>
    <mc:Fallback>
      <p:transition spd="slow" advTm="16000">
        <p:fade/>
        <p:sndAc>
          <p:stSnd loop="1">
            <p:snd r:embed="rId2" name="Groupe folklorique Flores de Portugal à Alb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texte, bâtiment, eau, extérieur&#10;&#10;Description générée automatiquement">
            <a:extLst>
              <a:ext uri="{FF2B5EF4-FFF2-40B4-BE49-F238E27FC236}">
                <a16:creationId xmlns:a16="http://schemas.microsoft.com/office/drawing/2014/main" id="{BA6C9480-6DCD-BC12-FCF6-6F2C7F98B1B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13946" y="438912"/>
            <a:ext cx="11764108" cy="6260123"/>
          </a:xfrm>
          <a:prstGeom prst="rect">
            <a:avLst/>
          </a:prstGeom>
          <a:ln w="28575">
            <a:solidFill>
              <a:schemeClr val="tx1"/>
            </a:solidFill>
          </a:ln>
        </p:spPr>
      </p:pic>
      <p:sp>
        <p:nvSpPr>
          <p:cNvPr id="5" name="ZoneTexte 4">
            <a:extLst>
              <a:ext uri="{FF2B5EF4-FFF2-40B4-BE49-F238E27FC236}">
                <a16:creationId xmlns:a16="http://schemas.microsoft.com/office/drawing/2014/main" id="{61EC5253-309A-9F47-BED4-88431F4963CC}"/>
              </a:ext>
            </a:extLst>
          </p:cNvPr>
          <p:cNvSpPr txBox="1"/>
          <p:nvPr/>
        </p:nvSpPr>
        <p:spPr>
          <a:xfrm>
            <a:off x="5503653" y="0"/>
            <a:ext cx="8660920" cy="461665"/>
          </a:xfrm>
          <a:prstGeom prst="rect">
            <a:avLst/>
          </a:prstGeom>
          <a:noFill/>
        </p:spPr>
        <p:txBody>
          <a:bodyPr wrap="square" rtlCol="0">
            <a:spAutoFit/>
          </a:bodyPr>
          <a:lstStyle/>
          <a:p>
            <a:r>
              <a:rPr lang="fr-FR" sz="2400" b="1" dirty="0"/>
              <a:t>Porto </a:t>
            </a:r>
          </a:p>
        </p:txBody>
      </p:sp>
    </p:spTree>
    <p:extLst>
      <p:ext uri="{BB962C8B-B14F-4D97-AF65-F5344CB8AC3E}">
        <p14:creationId xmlns:p14="http://schemas.microsoft.com/office/powerpoint/2010/main" val="4065892331"/>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D39D9A-840A-862D-4F5C-0087191A8DDD}"/>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FFFF00"/>
                  </a:solidFill>
                </a:ln>
                <a:solidFill>
                  <a:schemeClr val="tx1"/>
                </a:solidFill>
                <a:effectLst>
                  <a:glow rad="228600">
                    <a:schemeClr val="accent4">
                      <a:satMod val="175000"/>
                      <a:alpha val="40000"/>
                    </a:schemeClr>
                  </a:glow>
                </a:effectLst>
                <a:latin typeface="Algerian" panose="04020705040A02060702" pitchFamily="82" charset="0"/>
              </a:rPr>
              <a:t>Le Portugal, en forme longue la République portugaise, en portugais : República Portuguesa, est un pays d'Europe du Sud, membre de l'Union européenne, situé dans l'Ouest de la péninsule Ibérique. Délimité au nord et à l'est par l'Espagne puis au sud et à l'ouest par l'océan Atlantique, il est le pays le plus occidental de l'Europe continentale. Il comprend également les archipels des Açores et de Madère, deux régions autonomes situées dans le nord de l'océan Atlantique</a:t>
            </a:r>
          </a:p>
        </p:txBody>
      </p:sp>
    </p:spTree>
    <p:extLst>
      <p:ext uri="{BB962C8B-B14F-4D97-AF65-F5344CB8AC3E}">
        <p14:creationId xmlns:p14="http://schemas.microsoft.com/office/powerpoint/2010/main" val="2324946228"/>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extérieur, herbe, bâtiment, ciel&#10;&#10;Description générée automatiquement">
            <a:extLst>
              <a:ext uri="{FF2B5EF4-FFF2-40B4-BE49-F238E27FC236}">
                <a16:creationId xmlns:a16="http://schemas.microsoft.com/office/drawing/2014/main" id="{51E95E62-B1B5-E9F5-C5EF-0D6828C11D5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7744" y="402336"/>
            <a:ext cx="11686032" cy="6272784"/>
          </a:xfrm>
          <a:prstGeom prst="rect">
            <a:avLst/>
          </a:prstGeom>
          <a:ln w="28575">
            <a:solidFill>
              <a:schemeClr val="tx1"/>
            </a:solidFill>
          </a:ln>
        </p:spPr>
      </p:pic>
      <p:sp>
        <p:nvSpPr>
          <p:cNvPr id="4" name="ZoneTexte 3">
            <a:extLst>
              <a:ext uri="{FF2B5EF4-FFF2-40B4-BE49-F238E27FC236}">
                <a16:creationId xmlns:a16="http://schemas.microsoft.com/office/drawing/2014/main" id="{9654BEDE-5F20-889D-0E0D-8755FB2C77B5}"/>
              </a:ext>
            </a:extLst>
          </p:cNvPr>
          <p:cNvSpPr txBox="1"/>
          <p:nvPr/>
        </p:nvSpPr>
        <p:spPr>
          <a:xfrm>
            <a:off x="2449901" y="-69000"/>
            <a:ext cx="8522898" cy="461665"/>
          </a:xfrm>
          <a:prstGeom prst="rect">
            <a:avLst/>
          </a:prstGeom>
          <a:noFill/>
        </p:spPr>
        <p:txBody>
          <a:bodyPr wrap="square" rtlCol="0">
            <a:spAutoFit/>
          </a:bodyPr>
          <a:lstStyle/>
          <a:p>
            <a:r>
              <a:rPr lang="fr-FR" sz="2400" b="1" dirty="0"/>
              <a:t>Anta (Dolmen  à  </a:t>
            </a:r>
            <a:r>
              <a:rPr lang="fr-FR" sz="2400" b="1" dirty="0" err="1"/>
              <a:t>Cabeçao</a:t>
            </a:r>
            <a:r>
              <a:rPr lang="fr-FR" sz="2400" b="1" dirty="0"/>
              <a:t> près de Mora  Dans  L’Alentejo</a:t>
            </a:r>
          </a:p>
        </p:txBody>
      </p:sp>
    </p:spTree>
    <p:extLst>
      <p:ext uri="{BB962C8B-B14F-4D97-AF65-F5344CB8AC3E}">
        <p14:creationId xmlns:p14="http://schemas.microsoft.com/office/powerpoint/2010/main" val="259983960"/>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bâtiment, extérieur, vieux, pierre&#10;&#10;Description générée automatiquement">
            <a:extLst>
              <a:ext uri="{FF2B5EF4-FFF2-40B4-BE49-F238E27FC236}">
                <a16:creationId xmlns:a16="http://schemas.microsoft.com/office/drawing/2014/main" id="{449FCA56-7A20-A7F2-DA9C-C6A6873363D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56032" y="402336"/>
            <a:ext cx="11704320" cy="6254496"/>
          </a:xfrm>
          <a:prstGeom prst="rect">
            <a:avLst/>
          </a:prstGeom>
        </p:spPr>
      </p:pic>
    </p:spTree>
    <p:extLst>
      <p:ext uri="{BB962C8B-B14F-4D97-AF65-F5344CB8AC3E}">
        <p14:creationId xmlns:p14="http://schemas.microsoft.com/office/powerpoint/2010/main" val="2513275124"/>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bâtiment, extérieur, ciel, vieux&#10;&#10;Description générée automatiquement">
            <a:extLst>
              <a:ext uri="{FF2B5EF4-FFF2-40B4-BE49-F238E27FC236}">
                <a16:creationId xmlns:a16="http://schemas.microsoft.com/office/drawing/2014/main" id="{045D1A0F-1076-A2C7-8C11-0C324B05733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599" y="439615"/>
            <a:ext cx="8546124" cy="6242539"/>
          </a:xfrm>
          <a:prstGeom prst="rect">
            <a:avLst/>
          </a:prstGeom>
          <a:ln w="31750">
            <a:solidFill>
              <a:schemeClr val="tx1"/>
            </a:solidFill>
          </a:ln>
        </p:spPr>
      </p:pic>
      <p:sp>
        <p:nvSpPr>
          <p:cNvPr id="4" name="ZoneTexte 3">
            <a:extLst>
              <a:ext uri="{FF2B5EF4-FFF2-40B4-BE49-F238E27FC236}">
                <a16:creationId xmlns:a16="http://schemas.microsoft.com/office/drawing/2014/main" id="{C883F422-6233-6B0F-84D7-E5BC433F8940}"/>
              </a:ext>
            </a:extLst>
          </p:cNvPr>
          <p:cNvSpPr txBox="1"/>
          <p:nvPr/>
        </p:nvSpPr>
        <p:spPr>
          <a:xfrm>
            <a:off x="9126969" y="4382219"/>
            <a:ext cx="2836432" cy="1200329"/>
          </a:xfrm>
          <a:prstGeom prst="rect">
            <a:avLst/>
          </a:prstGeom>
          <a:noFill/>
        </p:spPr>
        <p:txBody>
          <a:bodyPr wrap="square" rtlCol="0">
            <a:spAutoFit/>
          </a:bodyPr>
          <a:lstStyle/>
          <a:p>
            <a:r>
              <a:rPr lang="fr-FR" sz="2400" b="1" dirty="0"/>
              <a:t>Chapelle  de Sao </a:t>
            </a:r>
            <a:r>
              <a:rPr lang="fr-FR" sz="2400" b="1" dirty="0" err="1"/>
              <a:t>Frutuoso</a:t>
            </a:r>
            <a:r>
              <a:rPr lang="fr-FR" sz="2400" b="1" dirty="0"/>
              <a:t> près de Braga</a:t>
            </a:r>
          </a:p>
        </p:txBody>
      </p:sp>
    </p:spTree>
    <p:extLst>
      <p:ext uri="{BB962C8B-B14F-4D97-AF65-F5344CB8AC3E}">
        <p14:creationId xmlns:p14="http://schemas.microsoft.com/office/powerpoint/2010/main" val="2588186545"/>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ciel, bâtiment, cité&#10;&#10;Description générée automatiquement">
            <a:extLst>
              <a:ext uri="{FF2B5EF4-FFF2-40B4-BE49-F238E27FC236}">
                <a16:creationId xmlns:a16="http://schemas.microsoft.com/office/drawing/2014/main" id="{DDC13D2A-72C7-2D59-BE92-6DDD1DE7FF9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04F6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B1B160EC-304E-2230-0E7E-4249D5E1EE72}"/>
              </a:ext>
            </a:extLst>
          </p:cNvPr>
          <p:cNvSpPr txBox="1"/>
          <p:nvPr/>
        </p:nvSpPr>
        <p:spPr>
          <a:xfrm>
            <a:off x="3108615" y="116608"/>
            <a:ext cx="9326880" cy="461665"/>
          </a:xfrm>
          <a:prstGeom prst="rect">
            <a:avLst/>
          </a:prstGeom>
          <a:noFill/>
        </p:spPr>
        <p:txBody>
          <a:bodyPr wrap="square" rtlCol="0">
            <a:spAutoFit/>
          </a:bodyPr>
          <a:lstStyle/>
          <a:p>
            <a:r>
              <a:rPr lang="fr-FR" sz="2400" b="1" dirty="0">
                <a:solidFill>
                  <a:schemeClr val="bg1"/>
                </a:solidFill>
              </a:rPr>
              <a:t>Vue De Silves  et son Château Mauresque</a:t>
            </a:r>
          </a:p>
        </p:txBody>
      </p:sp>
    </p:spTree>
    <p:extLst>
      <p:ext uri="{BB962C8B-B14F-4D97-AF65-F5344CB8AC3E}">
        <p14:creationId xmlns:p14="http://schemas.microsoft.com/office/powerpoint/2010/main" val="3907976856"/>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montagne, nature&#10;&#10;Description générée automatiquement">
            <a:extLst>
              <a:ext uri="{FF2B5EF4-FFF2-40B4-BE49-F238E27FC236}">
                <a16:creationId xmlns:a16="http://schemas.microsoft.com/office/drawing/2014/main" id="{CE0E5869-87C1-8AAC-2792-FE78ED344FE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16637">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02972E10-2EA1-E774-3350-8C0157B7753C}"/>
              </a:ext>
            </a:extLst>
          </p:cNvPr>
          <p:cNvSpPr txBox="1"/>
          <p:nvPr/>
        </p:nvSpPr>
        <p:spPr>
          <a:xfrm>
            <a:off x="3802869" y="86310"/>
            <a:ext cx="8833104" cy="461665"/>
          </a:xfrm>
          <a:prstGeom prst="rect">
            <a:avLst/>
          </a:prstGeom>
          <a:noFill/>
        </p:spPr>
        <p:txBody>
          <a:bodyPr wrap="square" rtlCol="0">
            <a:spAutoFit/>
          </a:bodyPr>
          <a:lstStyle/>
          <a:p>
            <a:r>
              <a:rPr lang="fr-FR" sz="2400" b="1" dirty="0">
                <a:solidFill>
                  <a:schemeClr val="bg1"/>
                </a:solidFill>
              </a:rPr>
              <a:t>Vue De </a:t>
            </a:r>
            <a:r>
              <a:rPr lang="fr-FR" sz="2400" b="1" dirty="0" err="1">
                <a:solidFill>
                  <a:schemeClr val="bg1"/>
                </a:solidFill>
              </a:rPr>
              <a:t>Mértola</a:t>
            </a:r>
            <a:r>
              <a:rPr lang="fr-FR" sz="2400" b="1" dirty="0">
                <a:solidFill>
                  <a:schemeClr val="bg1"/>
                </a:solidFill>
              </a:rPr>
              <a:t>  et de son Eglise</a:t>
            </a:r>
          </a:p>
        </p:txBody>
      </p:sp>
    </p:spTree>
    <p:extLst>
      <p:ext uri="{BB962C8B-B14F-4D97-AF65-F5344CB8AC3E}">
        <p14:creationId xmlns:p14="http://schemas.microsoft.com/office/powerpoint/2010/main" val="3293258346"/>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ciel, extérieur, bâtiment, pierre&#10;&#10;Description générée automatiquement">
            <a:extLst>
              <a:ext uri="{FF2B5EF4-FFF2-40B4-BE49-F238E27FC236}">
                <a16:creationId xmlns:a16="http://schemas.microsoft.com/office/drawing/2014/main" id="{B591B0D9-9AF0-FC1C-FF44-23F2F074DFB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46241">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93DFC43A-5200-0449-00DF-D356C259927F}"/>
              </a:ext>
            </a:extLst>
          </p:cNvPr>
          <p:cNvSpPr txBox="1"/>
          <p:nvPr/>
        </p:nvSpPr>
        <p:spPr>
          <a:xfrm>
            <a:off x="2598276" y="110112"/>
            <a:ext cx="9235440" cy="461665"/>
          </a:xfrm>
          <a:prstGeom prst="rect">
            <a:avLst/>
          </a:prstGeom>
          <a:noFill/>
        </p:spPr>
        <p:txBody>
          <a:bodyPr wrap="square" rtlCol="0">
            <a:spAutoFit/>
          </a:bodyPr>
          <a:lstStyle/>
          <a:p>
            <a:r>
              <a:rPr lang="fr-FR" sz="2400" b="1" dirty="0">
                <a:solidFill>
                  <a:schemeClr val="bg1"/>
                </a:solidFill>
              </a:rPr>
              <a:t>Cloître  du Monastère  des Hiéronymites  à Lisbonne</a:t>
            </a:r>
          </a:p>
        </p:txBody>
      </p:sp>
    </p:spTree>
    <p:extLst>
      <p:ext uri="{BB962C8B-B14F-4D97-AF65-F5344CB8AC3E}">
        <p14:creationId xmlns:p14="http://schemas.microsoft.com/office/powerpoint/2010/main" val="2732070215"/>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allée, voûte, église&#10;&#10;Description générée automatiquement">
            <a:extLst>
              <a:ext uri="{FF2B5EF4-FFF2-40B4-BE49-F238E27FC236}">
                <a16:creationId xmlns:a16="http://schemas.microsoft.com/office/drawing/2014/main" id="{C361A66D-7E5D-744F-F670-8C4AC0534AD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1D1E5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4CF61FDB-FC4D-92EE-D3F1-DE2C56383A36}"/>
              </a:ext>
            </a:extLst>
          </p:cNvPr>
          <p:cNvSpPr txBox="1"/>
          <p:nvPr/>
        </p:nvSpPr>
        <p:spPr>
          <a:xfrm>
            <a:off x="448575" y="6128653"/>
            <a:ext cx="12192000" cy="830997"/>
          </a:xfrm>
          <a:prstGeom prst="rect">
            <a:avLst/>
          </a:prstGeom>
          <a:noFill/>
        </p:spPr>
        <p:txBody>
          <a:bodyPr wrap="square" rtlCol="0">
            <a:spAutoFit/>
          </a:bodyPr>
          <a:lstStyle/>
          <a:p>
            <a:r>
              <a:rPr lang="fr-FR" sz="2400" b="1" dirty="0">
                <a:solidFill>
                  <a:schemeClr val="bg1"/>
                </a:solidFill>
              </a:rPr>
              <a:t>Nef Manuéline  de L’Eglise  Santa Maria  Qui Jouxte  le monastère  des Hiéronymites  à Lisbonne </a:t>
            </a:r>
          </a:p>
        </p:txBody>
      </p:sp>
    </p:spTree>
    <p:extLst>
      <p:ext uri="{BB962C8B-B14F-4D97-AF65-F5344CB8AC3E}">
        <p14:creationId xmlns:p14="http://schemas.microsoft.com/office/powerpoint/2010/main" val="2102508592"/>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bâtiment, allée, autel&#10;&#10;Description générée automatiquement">
            <a:extLst>
              <a:ext uri="{FF2B5EF4-FFF2-40B4-BE49-F238E27FC236}">
                <a16:creationId xmlns:a16="http://schemas.microsoft.com/office/drawing/2014/main" id="{57A6C87C-3854-69DE-6B9E-267A694F154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1168" y="274320"/>
            <a:ext cx="7413423" cy="6382512"/>
          </a:xfrm>
          <a:prstGeom prst="rect">
            <a:avLst/>
          </a:prstGeom>
          <a:ln w="31750">
            <a:solidFill>
              <a:schemeClr val="bg1"/>
            </a:solidFill>
          </a:ln>
        </p:spPr>
      </p:pic>
      <p:sp>
        <p:nvSpPr>
          <p:cNvPr id="4" name="ZoneTexte 3">
            <a:extLst>
              <a:ext uri="{FF2B5EF4-FFF2-40B4-BE49-F238E27FC236}">
                <a16:creationId xmlns:a16="http://schemas.microsoft.com/office/drawing/2014/main" id="{1676F44C-3D20-378C-AEE6-A72432A7F6B8}"/>
              </a:ext>
            </a:extLst>
          </p:cNvPr>
          <p:cNvSpPr txBox="1"/>
          <p:nvPr/>
        </p:nvSpPr>
        <p:spPr>
          <a:xfrm>
            <a:off x="7798279" y="4502989"/>
            <a:ext cx="4192553" cy="1200329"/>
          </a:xfrm>
          <a:prstGeom prst="rect">
            <a:avLst/>
          </a:prstGeom>
          <a:noFill/>
        </p:spPr>
        <p:txBody>
          <a:bodyPr wrap="square" rtlCol="0">
            <a:spAutoFit/>
          </a:bodyPr>
          <a:lstStyle/>
          <a:p>
            <a:r>
              <a:rPr lang="fr-FR" sz="2400" b="1" dirty="0"/>
              <a:t>Intérieur De L’Eglise  de Marie Madeleine  d’</a:t>
            </a:r>
            <a:r>
              <a:rPr lang="fr-FR" sz="2400" b="1" dirty="0" err="1"/>
              <a:t>Olivença</a:t>
            </a:r>
            <a:r>
              <a:rPr lang="fr-FR" sz="2400" b="1" dirty="0"/>
              <a:t> (administré par l’Espagne )</a:t>
            </a:r>
          </a:p>
        </p:txBody>
      </p:sp>
    </p:spTree>
    <p:extLst>
      <p:ext uri="{BB962C8B-B14F-4D97-AF65-F5344CB8AC3E}">
        <p14:creationId xmlns:p14="http://schemas.microsoft.com/office/powerpoint/2010/main" val="1923549849"/>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extérieur, bâtiment, ciel, terrain&#10;&#10;Description générée automatiquement">
            <a:extLst>
              <a:ext uri="{FF2B5EF4-FFF2-40B4-BE49-F238E27FC236}">
                <a16:creationId xmlns:a16="http://schemas.microsoft.com/office/drawing/2014/main" id="{BC716F79-69E0-A9D1-2F81-C38D40E70D1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84048" y="530352"/>
            <a:ext cx="11466576" cy="6108192"/>
          </a:xfrm>
          <a:prstGeom prst="rect">
            <a:avLst/>
          </a:prstGeom>
          <a:ln w="28575">
            <a:solidFill>
              <a:schemeClr val="tx1"/>
            </a:solidFill>
          </a:ln>
        </p:spPr>
      </p:pic>
      <p:sp>
        <p:nvSpPr>
          <p:cNvPr id="4" name="ZoneTexte 3">
            <a:extLst>
              <a:ext uri="{FF2B5EF4-FFF2-40B4-BE49-F238E27FC236}">
                <a16:creationId xmlns:a16="http://schemas.microsoft.com/office/drawing/2014/main" id="{9ADF5A4E-B8DB-A6A5-307E-B2EEEFB232DC}"/>
              </a:ext>
            </a:extLst>
          </p:cNvPr>
          <p:cNvSpPr txBox="1"/>
          <p:nvPr/>
        </p:nvSpPr>
        <p:spPr>
          <a:xfrm>
            <a:off x="918886" y="68687"/>
            <a:ext cx="12003484" cy="461665"/>
          </a:xfrm>
          <a:prstGeom prst="rect">
            <a:avLst/>
          </a:prstGeom>
          <a:noFill/>
        </p:spPr>
        <p:txBody>
          <a:bodyPr wrap="square" rtlCol="0">
            <a:spAutoFit/>
          </a:bodyPr>
          <a:lstStyle/>
          <a:p>
            <a:r>
              <a:rPr lang="fr-FR" sz="2400" b="1" dirty="0" err="1">
                <a:solidFill>
                  <a:schemeClr val="bg1"/>
                </a:solidFill>
              </a:rPr>
              <a:t>Praça</a:t>
            </a:r>
            <a:r>
              <a:rPr lang="fr-FR" sz="2400" b="1" dirty="0">
                <a:solidFill>
                  <a:schemeClr val="bg1"/>
                </a:solidFill>
              </a:rPr>
              <a:t> do </a:t>
            </a:r>
            <a:r>
              <a:rPr lang="fr-FR" sz="2400" b="1" dirty="0" err="1">
                <a:solidFill>
                  <a:schemeClr val="bg1"/>
                </a:solidFill>
              </a:rPr>
              <a:t>Comércio</a:t>
            </a:r>
            <a:r>
              <a:rPr lang="fr-FR" sz="2400" b="1" dirty="0">
                <a:solidFill>
                  <a:schemeClr val="bg1"/>
                </a:solidFill>
              </a:rPr>
              <a:t> avec L’arc Marquant  L’entrée  dans la rua Augusta  à Lisbonne</a:t>
            </a:r>
          </a:p>
        </p:txBody>
      </p:sp>
    </p:spTree>
    <p:extLst>
      <p:ext uri="{BB962C8B-B14F-4D97-AF65-F5344CB8AC3E}">
        <p14:creationId xmlns:p14="http://schemas.microsoft.com/office/powerpoint/2010/main" val="3818930148"/>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72473C">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route, bâtiment, extérieur, ciel&#10;&#10;Description générée automatiquement">
            <a:extLst>
              <a:ext uri="{FF2B5EF4-FFF2-40B4-BE49-F238E27FC236}">
                <a16:creationId xmlns:a16="http://schemas.microsoft.com/office/drawing/2014/main" id="{8D39AB32-4B78-AE3F-5450-891DFCC8E9B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4944" y="658368"/>
            <a:ext cx="10808208" cy="5522976"/>
          </a:xfrm>
          <a:prstGeom prst="rect">
            <a:avLst/>
          </a:prstGeom>
        </p:spPr>
      </p:pic>
      <p:sp>
        <p:nvSpPr>
          <p:cNvPr id="6" name="ZoneTexte 5">
            <a:extLst>
              <a:ext uri="{FF2B5EF4-FFF2-40B4-BE49-F238E27FC236}">
                <a16:creationId xmlns:a16="http://schemas.microsoft.com/office/drawing/2014/main" id="{7F568C48-3978-8C14-6813-34E9B9E0C578}"/>
              </a:ext>
            </a:extLst>
          </p:cNvPr>
          <p:cNvSpPr txBox="1"/>
          <p:nvPr/>
        </p:nvSpPr>
        <p:spPr>
          <a:xfrm>
            <a:off x="2347650" y="181368"/>
            <a:ext cx="8083296" cy="461665"/>
          </a:xfrm>
          <a:prstGeom prst="rect">
            <a:avLst/>
          </a:prstGeom>
          <a:noFill/>
        </p:spPr>
        <p:txBody>
          <a:bodyPr wrap="square" rtlCol="0">
            <a:spAutoFit/>
          </a:bodyPr>
          <a:lstStyle/>
          <a:p>
            <a:r>
              <a:rPr lang="fr-FR" sz="2400" b="1" dirty="0">
                <a:solidFill>
                  <a:schemeClr val="bg1"/>
                </a:solidFill>
              </a:rPr>
              <a:t>Place Marqués de Pombal  à Vila  Réal de Santo  Antonio</a:t>
            </a:r>
          </a:p>
        </p:txBody>
      </p:sp>
    </p:spTree>
    <p:extLst>
      <p:ext uri="{BB962C8B-B14F-4D97-AF65-F5344CB8AC3E}">
        <p14:creationId xmlns:p14="http://schemas.microsoft.com/office/powerpoint/2010/main" val="2317609150"/>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personne, musique, guitare&#10;&#10;Description générée automatiquement">
            <a:extLst>
              <a:ext uri="{FF2B5EF4-FFF2-40B4-BE49-F238E27FC236}">
                <a16:creationId xmlns:a16="http://schemas.microsoft.com/office/drawing/2014/main" id="{DD574B00-B97D-965A-A7B5-CF68C45E576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A3B5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7BED1363-5E4F-AE8E-0403-9D0D5276EAAE}"/>
              </a:ext>
            </a:extLst>
          </p:cNvPr>
          <p:cNvSpPr txBox="1"/>
          <p:nvPr/>
        </p:nvSpPr>
        <p:spPr>
          <a:xfrm>
            <a:off x="4673446" y="83022"/>
            <a:ext cx="6601968" cy="461665"/>
          </a:xfrm>
          <a:prstGeom prst="rect">
            <a:avLst/>
          </a:prstGeom>
          <a:noFill/>
        </p:spPr>
        <p:txBody>
          <a:bodyPr wrap="square" rtlCol="0">
            <a:spAutoFit/>
          </a:bodyPr>
          <a:lstStyle/>
          <a:p>
            <a:r>
              <a:rPr lang="fr-FR" sz="2400" b="1" dirty="0">
                <a:solidFill>
                  <a:schemeClr val="bg1"/>
                </a:solidFill>
              </a:rPr>
              <a:t>Chanteur De Fado</a:t>
            </a:r>
          </a:p>
        </p:txBody>
      </p:sp>
    </p:spTree>
    <p:extLst>
      <p:ext uri="{BB962C8B-B14F-4D97-AF65-F5344CB8AC3E}">
        <p14:creationId xmlns:p14="http://schemas.microsoft.com/office/powerpoint/2010/main" val="4090236272"/>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9E90EB45-EEE9-4563-8179-65EF62AE09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E4E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age 2" descr="Une image contenant personne&#10;&#10;Description générée automatiquement">
            <a:extLst>
              <a:ext uri="{FF2B5EF4-FFF2-40B4-BE49-F238E27FC236}">
                <a16:creationId xmlns:a16="http://schemas.microsoft.com/office/drawing/2014/main" id="{97F38119-AB74-E1FF-781E-D2B76665AF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832623" y="643467"/>
            <a:ext cx="3691999" cy="5571066"/>
          </a:xfrm>
          <a:prstGeom prst="rect">
            <a:avLst/>
          </a:prstGeom>
          <a:ln w="149225" cmpd="tri">
            <a:solidFill>
              <a:schemeClr val="accent6"/>
            </a:solidFill>
          </a:ln>
        </p:spPr>
      </p:pic>
      <p:sp>
        <p:nvSpPr>
          <p:cNvPr id="12" name="Rectangle 11">
            <a:extLst>
              <a:ext uri="{FF2B5EF4-FFF2-40B4-BE49-F238E27FC236}">
                <a16:creationId xmlns:a16="http://schemas.microsoft.com/office/drawing/2014/main" id="{23D0EF74-AD1E-4FD9-914D-8EC9058EBB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Image 4" descr="Une image contenant personne&#10;&#10;Description générée automatiquement">
            <a:extLst>
              <a:ext uri="{FF2B5EF4-FFF2-40B4-BE49-F238E27FC236}">
                <a16:creationId xmlns:a16="http://schemas.microsoft.com/office/drawing/2014/main" id="{5F28B061-B891-F6B6-CC18-79B803661FBA}"/>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638356" y="643467"/>
            <a:ext cx="3640346" cy="5571066"/>
          </a:xfrm>
          <a:prstGeom prst="rect">
            <a:avLst/>
          </a:prstGeom>
          <a:ln w="133350" cmpd="tri">
            <a:solidFill>
              <a:schemeClr val="accent6"/>
            </a:solidFill>
          </a:ln>
        </p:spPr>
      </p:pic>
      <p:sp>
        <p:nvSpPr>
          <p:cNvPr id="6" name="ZoneTexte 5">
            <a:extLst>
              <a:ext uri="{FF2B5EF4-FFF2-40B4-BE49-F238E27FC236}">
                <a16:creationId xmlns:a16="http://schemas.microsoft.com/office/drawing/2014/main" id="{780A55C4-04E5-FB3C-1D49-013250E3A37C}"/>
              </a:ext>
            </a:extLst>
          </p:cNvPr>
          <p:cNvSpPr txBox="1"/>
          <p:nvPr/>
        </p:nvSpPr>
        <p:spPr>
          <a:xfrm>
            <a:off x="1325592" y="38775"/>
            <a:ext cx="5906219" cy="461665"/>
          </a:xfrm>
          <a:prstGeom prst="rect">
            <a:avLst/>
          </a:prstGeom>
          <a:noFill/>
        </p:spPr>
        <p:txBody>
          <a:bodyPr wrap="square" rtlCol="0">
            <a:spAutoFit/>
          </a:bodyPr>
          <a:lstStyle/>
          <a:p>
            <a:r>
              <a:rPr lang="fr-FR" sz="2400" b="1" dirty="0">
                <a:solidFill>
                  <a:schemeClr val="bg1"/>
                </a:solidFill>
              </a:rPr>
              <a:t>1/Nelly </a:t>
            </a:r>
            <a:r>
              <a:rPr lang="fr-FR" sz="2400" b="1" dirty="0" err="1">
                <a:solidFill>
                  <a:schemeClr val="bg1"/>
                </a:solidFill>
              </a:rPr>
              <a:t>Furtado</a:t>
            </a:r>
            <a:endParaRPr lang="fr-FR" sz="2400" b="1" dirty="0">
              <a:solidFill>
                <a:schemeClr val="bg1"/>
              </a:solidFill>
            </a:endParaRPr>
          </a:p>
        </p:txBody>
      </p:sp>
      <p:sp>
        <p:nvSpPr>
          <p:cNvPr id="7" name="ZoneTexte 6">
            <a:extLst>
              <a:ext uri="{FF2B5EF4-FFF2-40B4-BE49-F238E27FC236}">
                <a16:creationId xmlns:a16="http://schemas.microsoft.com/office/drawing/2014/main" id="{4ED9DFB7-A87B-7A82-37FF-8031751030A9}"/>
              </a:ext>
            </a:extLst>
          </p:cNvPr>
          <p:cNvSpPr txBox="1"/>
          <p:nvPr/>
        </p:nvSpPr>
        <p:spPr>
          <a:xfrm>
            <a:off x="6891547" y="38775"/>
            <a:ext cx="7303536" cy="461665"/>
          </a:xfrm>
          <a:prstGeom prst="rect">
            <a:avLst/>
          </a:prstGeom>
          <a:noFill/>
        </p:spPr>
        <p:txBody>
          <a:bodyPr wrap="square" rtlCol="0">
            <a:spAutoFit/>
          </a:bodyPr>
          <a:lstStyle/>
          <a:p>
            <a:r>
              <a:rPr lang="fr-FR" sz="2400" b="1" dirty="0">
                <a:solidFill>
                  <a:schemeClr val="bg1"/>
                </a:solidFill>
              </a:rPr>
              <a:t>2/Amalia Rodrigues  &lt; Reine Du Fado &gt;</a:t>
            </a:r>
          </a:p>
        </p:txBody>
      </p:sp>
    </p:spTree>
    <p:extLst>
      <p:ext uri="{BB962C8B-B14F-4D97-AF65-F5344CB8AC3E}">
        <p14:creationId xmlns:p14="http://schemas.microsoft.com/office/powerpoint/2010/main" val="968622526"/>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assiette, intérieur&#10;&#10;Description générée automatiquement">
            <a:extLst>
              <a:ext uri="{FF2B5EF4-FFF2-40B4-BE49-F238E27FC236}">
                <a16:creationId xmlns:a16="http://schemas.microsoft.com/office/drawing/2014/main" id="{550D3B91-0818-732B-005B-3E0D5C9BCDF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54253">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EFE453BF-CABB-D687-1AA0-F7EBFB1DA77A}"/>
              </a:ext>
            </a:extLst>
          </p:cNvPr>
          <p:cNvSpPr txBox="1"/>
          <p:nvPr/>
        </p:nvSpPr>
        <p:spPr>
          <a:xfrm>
            <a:off x="4677517" y="166032"/>
            <a:ext cx="8193024" cy="461665"/>
          </a:xfrm>
          <a:prstGeom prst="rect">
            <a:avLst/>
          </a:prstGeom>
          <a:noFill/>
        </p:spPr>
        <p:txBody>
          <a:bodyPr wrap="square" rtlCol="0">
            <a:spAutoFit/>
          </a:bodyPr>
          <a:lstStyle/>
          <a:p>
            <a:r>
              <a:rPr lang="fr-FR" sz="2400" b="1" dirty="0" err="1">
                <a:solidFill>
                  <a:schemeClr val="bg1"/>
                </a:solidFill>
              </a:rPr>
              <a:t>Pastéis</a:t>
            </a:r>
            <a:r>
              <a:rPr lang="fr-FR" sz="2400" b="1" dirty="0">
                <a:solidFill>
                  <a:schemeClr val="bg1"/>
                </a:solidFill>
              </a:rPr>
              <a:t>  de Nata</a:t>
            </a:r>
          </a:p>
        </p:txBody>
      </p:sp>
    </p:spTree>
    <p:extLst>
      <p:ext uri="{BB962C8B-B14F-4D97-AF65-F5344CB8AC3E}">
        <p14:creationId xmlns:p14="http://schemas.microsoft.com/office/powerpoint/2010/main" val="3594264619"/>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extérieur, ciel, bâtiment, pierre&#10;&#10;Description générée automatiquement">
            <a:extLst>
              <a:ext uri="{FF2B5EF4-FFF2-40B4-BE49-F238E27FC236}">
                <a16:creationId xmlns:a16="http://schemas.microsoft.com/office/drawing/2014/main" id="{D68DA4AF-5315-6F97-03DD-3B7565CDC1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5494" y="256032"/>
            <a:ext cx="7287450" cy="6382512"/>
          </a:xfrm>
          <a:prstGeom prst="rect">
            <a:avLst/>
          </a:prstGeom>
          <a:ln w="28575">
            <a:solidFill>
              <a:schemeClr val="bg1"/>
            </a:solidFill>
          </a:ln>
        </p:spPr>
      </p:pic>
      <p:sp>
        <p:nvSpPr>
          <p:cNvPr id="4" name="ZoneTexte 3">
            <a:extLst>
              <a:ext uri="{FF2B5EF4-FFF2-40B4-BE49-F238E27FC236}">
                <a16:creationId xmlns:a16="http://schemas.microsoft.com/office/drawing/2014/main" id="{DF873BC1-10C9-DC68-D632-0845C3CB6A3E}"/>
              </a:ext>
            </a:extLst>
          </p:cNvPr>
          <p:cNvSpPr txBox="1"/>
          <p:nvPr/>
        </p:nvSpPr>
        <p:spPr>
          <a:xfrm>
            <a:off x="7694762" y="4675517"/>
            <a:ext cx="4497238" cy="830997"/>
          </a:xfrm>
          <a:prstGeom prst="rect">
            <a:avLst/>
          </a:prstGeom>
          <a:noFill/>
        </p:spPr>
        <p:txBody>
          <a:bodyPr wrap="square" rtlCol="0">
            <a:spAutoFit/>
          </a:bodyPr>
          <a:lstStyle/>
          <a:p>
            <a:r>
              <a:rPr lang="fr-FR" sz="2400" b="1" dirty="0">
                <a:solidFill>
                  <a:schemeClr val="bg1"/>
                </a:solidFill>
              </a:rPr>
              <a:t>Le sanctuaire Nationale Christ Roi  en Almada</a:t>
            </a:r>
          </a:p>
        </p:txBody>
      </p:sp>
    </p:spTree>
    <p:extLst>
      <p:ext uri="{BB962C8B-B14F-4D97-AF65-F5344CB8AC3E}">
        <p14:creationId xmlns:p14="http://schemas.microsoft.com/office/powerpoint/2010/main" val="2773896888"/>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route, ciel, bâtiment, extérieur&#10;&#10;Description générée automatiquement">
            <a:extLst>
              <a:ext uri="{FF2B5EF4-FFF2-40B4-BE49-F238E27FC236}">
                <a16:creationId xmlns:a16="http://schemas.microsoft.com/office/drawing/2014/main" id="{4A00A46B-6791-C0B8-114E-04474915D195}"/>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6433D">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DE88008-2F6A-61CC-634E-ADD45E045426}"/>
              </a:ext>
            </a:extLst>
          </p:cNvPr>
          <p:cNvSpPr txBox="1"/>
          <p:nvPr/>
        </p:nvSpPr>
        <p:spPr>
          <a:xfrm>
            <a:off x="4075809" y="92859"/>
            <a:ext cx="7735824" cy="461665"/>
          </a:xfrm>
          <a:prstGeom prst="rect">
            <a:avLst/>
          </a:prstGeom>
          <a:noFill/>
        </p:spPr>
        <p:txBody>
          <a:bodyPr wrap="square" rtlCol="0">
            <a:spAutoFit/>
          </a:bodyPr>
          <a:lstStyle/>
          <a:p>
            <a:r>
              <a:rPr lang="fr-FR" sz="2400" b="1" dirty="0">
                <a:solidFill>
                  <a:schemeClr val="bg1"/>
                </a:solidFill>
              </a:rPr>
              <a:t>Mosquée centrale De Lisbonne </a:t>
            </a:r>
          </a:p>
        </p:txBody>
      </p:sp>
    </p:spTree>
    <p:extLst>
      <p:ext uri="{BB962C8B-B14F-4D97-AF65-F5344CB8AC3E}">
        <p14:creationId xmlns:p14="http://schemas.microsoft.com/office/powerpoint/2010/main" val="3311706614"/>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ciel, bâtiment, extérieur&#10;&#10;Description générée automatiquement">
            <a:extLst>
              <a:ext uri="{FF2B5EF4-FFF2-40B4-BE49-F238E27FC236}">
                <a16:creationId xmlns:a16="http://schemas.microsoft.com/office/drawing/2014/main" id="{D1774AB1-91A6-F9EB-93AE-37166F6156AC}"/>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74320" y="384048"/>
            <a:ext cx="11503152" cy="6181344"/>
          </a:xfrm>
          <a:prstGeom prst="rect">
            <a:avLst/>
          </a:prstGeom>
          <a:ln w="31750">
            <a:solidFill>
              <a:schemeClr val="bg1"/>
            </a:solidFill>
          </a:ln>
        </p:spPr>
      </p:pic>
      <p:sp>
        <p:nvSpPr>
          <p:cNvPr id="2" name="ZoneTexte 1">
            <a:extLst>
              <a:ext uri="{FF2B5EF4-FFF2-40B4-BE49-F238E27FC236}">
                <a16:creationId xmlns:a16="http://schemas.microsoft.com/office/drawing/2014/main" id="{DC4C94D7-9968-126C-367B-1037240AE7E9}"/>
              </a:ext>
            </a:extLst>
          </p:cNvPr>
          <p:cNvSpPr txBox="1"/>
          <p:nvPr/>
        </p:nvSpPr>
        <p:spPr>
          <a:xfrm>
            <a:off x="4276578" y="0"/>
            <a:ext cx="4811151" cy="461665"/>
          </a:xfrm>
          <a:prstGeom prst="rect">
            <a:avLst/>
          </a:prstGeom>
          <a:noFill/>
        </p:spPr>
        <p:txBody>
          <a:bodyPr wrap="square" rtlCol="0">
            <a:spAutoFit/>
          </a:bodyPr>
          <a:lstStyle/>
          <a:p>
            <a:r>
              <a:rPr lang="fr-FR" sz="2400" b="1" dirty="0">
                <a:solidFill>
                  <a:schemeClr val="bg1"/>
                </a:solidFill>
              </a:rPr>
              <a:t>Synagogue à  Porto</a:t>
            </a:r>
          </a:p>
        </p:txBody>
      </p:sp>
    </p:spTree>
    <p:extLst>
      <p:ext uri="{BB962C8B-B14F-4D97-AF65-F5344CB8AC3E}">
        <p14:creationId xmlns:p14="http://schemas.microsoft.com/office/powerpoint/2010/main" val="1663843548"/>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extérieur, rue, groupe, balai&#10;&#10;Description générée automatiquement">
            <a:extLst>
              <a:ext uri="{FF2B5EF4-FFF2-40B4-BE49-F238E27FC236}">
                <a16:creationId xmlns:a16="http://schemas.microsoft.com/office/drawing/2014/main" id="{B5228ECA-3046-2F29-5A7A-1BB2D43DAC0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39495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A614D851-ED27-425F-3D09-EC8E76AE2E44}"/>
              </a:ext>
            </a:extLst>
          </p:cNvPr>
          <p:cNvSpPr txBox="1"/>
          <p:nvPr/>
        </p:nvSpPr>
        <p:spPr>
          <a:xfrm>
            <a:off x="4382087" y="183065"/>
            <a:ext cx="8686800" cy="461665"/>
          </a:xfrm>
          <a:prstGeom prst="rect">
            <a:avLst/>
          </a:prstGeom>
          <a:noFill/>
        </p:spPr>
        <p:txBody>
          <a:bodyPr wrap="square" rtlCol="0">
            <a:spAutoFit/>
          </a:bodyPr>
          <a:lstStyle/>
          <a:p>
            <a:r>
              <a:rPr lang="fr-FR" sz="2400" b="1" dirty="0">
                <a:solidFill>
                  <a:schemeClr val="bg1"/>
                </a:solidFill>
              </a:rPr>
              <a:t>Carnaval de </a:t>
            </a:r>
            <a:r>
              <a:rPr lang="fr-FR" sz="2400" b="1" dirty="0" err="1">
                <a:solidFill>
                  <a:schemeClr val="bg1"/>
                </a:solidFill>
              </a:rPr>
              <a:t>Sesimbra</a:t>
            </a:r>
            <a:endParaRPr lang="fr-FR" sz="2400" b="1" dirty="0">
              <a:solidFill>
                <a:schemeClr val="bg1"/>
              </a:solidFill>
            </a:endParaRPr>
          </a:p>
        </p:txBody>
      </p:sp>
    </p:spTree>
    <p:extLst>
      <p:ext uri="{BB962C8B-B14F-4D97-AF65-F5344CB8AC3E}">
        <p14:creationId xmlns:p14="http://schemas.microsoft.com/office/powerpoint/2010/main" val="513662845"/>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tour&#10;&#10;Description générée automatiquement">
            <a:extLst>
              <a:ext uri="{FF2B5EF4-FFF2-40B4-BE49-F238E27FC236}">
                <a16:creationId xmlns:a16="http://schemas.microsoft.com/office/drawing/2014/main" id="{B59CEE16-BE91-E6B8-426F-41ADD989881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A5B3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568488E0-9FA5-C796-CEC1-466C31526991}"/>
              </a:ext>
            </a:extLst>
          </p:cNvPr>
          <p:cNvSpPr txBox="1"/>
          <p:nvPr/>
        </p:nvSpPr>
        <p:spPr>
          <a:xfrm>
            <a:off x="2873327" y="168998"/>
            <a:ext cx="8458200" cy="461665"/>
          </a:xfrm>
          <a:prstGeom prst="rect">
            <a:avLst/>
          </a:prstGeom>
          <a:noFill/>
        </p:spPr>
        <p:txBody>
          <a:bodyPr wrap="square" rtlCol="0">
            <a:spAutoFit/>
          </a:bodyPr>
          <a:lstStyle/>
          <a:p>
            <a:r>
              <a:rPr lang="fr-FR" sz="2400" b="1" dirty="0">
                <a:solidFill>
                  <a:schemeClr val="bg1"/>
                </a:solidFill>
              </a:rPr>
              <a:t>Plus Grand Arbre de Noël D’Europe  ( Porto )</a:t>
            </a:r>
          </a:p>
        </p:txBody>
      </p:sp>
    </p:spTree>
    <p:extLst>
      <p:ext uri="{BB962C8B-B14F-4D97-AF65-F5344CB8AC3E}">
        <p14:creationId xmlns:p14="http://schemas.microsoft.com/office/powerpoint/2010/main" val="247921800"/>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intérieur, autel&#10;&#10;Description générée automatiquement">
            <a:extLst>
              <a:ext uri="{FF2B5EF4-FFF2-40B4-BE49-F238E27FC236}">
                <a16:creationId xmlns:a16="http://schemas.microsoft.com/office/drawing/2014/main" id="{E16E3C7C-B391-8BA4-E71D-4FE25E4D533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0624" y="420624"/>
            <a:ext cx="11338560" cy="6291072"/>
          </a:xfrm>
          <a:prstGeom prst="rect">
            <a:avLst/>
          </a:prstGeom>
          <a:ln w="28575">
            <a:solidFill>
              <a:schemeClr val="bg1"/>
            </a:solidFill>
          </a:ln>
        </p:spPr>
      </p:pic>
      <p:sp>
        <p:nvSpPr>
          <p:cNvPr id="4" name="ZoneTexte 3">
            <a:extLst>
              <a:ext uri="{FF2B5EF4-FFF2-40B4-BE49-F238E27FC236}">
                <a16:creationId xmlns:a16="http://schemas.microsoft.com/office/drawing/2014/main" id="{146C3151-94EA-A40B-AD51-D099551A39DC}"/>
              </a:ext>
            </a:extLst>
          </p:cNvPr>
          <p:cNvSpPr txBox="1"/>
          <p:nvPr/>
        </p:nvSpPr>
        <p:spPr>
          <a:xfrm>
            <a:off x="2285655" y="0"/>
            <a:ext cx="7608498" cy="461665"/>
          </a:xfrm>
          <a:prstGeom prst="rect">
            <a:avLst/>
          </a:prstGeom>
          <a:noFill/>
        </p:spPr>
        <p:txBody>
          <a:bodyPr wrap="square" rtlCol="0">
            <a:spAutoFit/>
          </a:bodyPr>
          <a:lstStyle/>
          <a:p>
            <a:r>
              <a:rPr lang="fr-FR" sz="2400" b="1" dirty="0"/>
              <a:t>Notre Dame De Fatima dans la Chapelle des apparitions</a:t>
            </a:r>
          </a:p>
        </p:txBody>
      </p:sp>
    </p:spTree>
    <p:extLst>
      <p:ext uri="{BB962C8B-B14F-4D97-AF65-F5344CB8AC3E}">
        <p14:creationId xmlns:p14="http://schemas.microsoft.com/office/powerpoint/2010/main" val="633348710"/>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ciel, extérieur&#10;&#10;Description générée automatiquement">
            <a:extLst>
              <a:ext uri="{FF2B5EF4-FFF2-40B4-BE49-F238E27FC236}">
                <a16:creationId xmlns:a16="http://schemas.microsoft.com/office/drawing/2014/main" id="{92B46B0B-CC60-376D-347E-F3844AC97DA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33856" y="576072"/>
            <a:ext cx="9817608" cy="6117336"/>
          </a:xfrm>
          <a:prstGeom prst="rect">
            <a:avLst/>
          </a:prstGeom>
          <a:ln w="31750">
            <a:solidFill>
              <a:schemeClr val="bg1"/>
            </a:solidFill>
          </a:ln>
        </p:spPr>
      </p:pic>
      <p:sp>
        <p:nvSpPr>
          <p:cNvPr id="4" name="ZoneTexte 3">
            <a:extLst>
              <a:ext uri="{FF2B5EF4-FFF2-40B4-BE49-F238E27FC236}">
                <a16:creationId xmlns:a16="http://schemas.microsoft.com/office/drawing/2014/main" id="{18FE35F9-F79D-C814-C026-8FF154399E15}"/>
              </a:ext>
            </a:extLst>
          </p:cNvPr>
          <p:cNvSpPr txBox="1"/>
          <p:nvPr/>
        </p:nvSpPr>
        <p:spPr>
          <a:xfrm>
            <a:off x="1276708" y="0"/>
            <a:ext cx="10420709" cy="461665"/>
          </a:xfrm>
          <a:prstGeom prst="rect">
            <a:avLst/>
          </a:prstGeom>
          <a:noFill/>
        </p:spPr>
        <p:txBody>
          <a:bodyPr wrap="square" rtlCol="0">
            <a:spAutoFit/>
          </a:bodyPr>
          <a:lstStyle/>
          <a:p>
            <a:r>
              <a:rPr lang="fr-FR" sz="2400" b="1" dirty="0">
                <a:solidFill>
                  <a:schemeClr val="bg1"/>
                </a:solidFill>
              </a:rPr>
              <a:t>La Rotonde Des Trois Petits Bergers  à L’Entrée  sud de La Ville   De Fatima</a:t>
            </a:r>
          </a:p>
        </p:txBody>
      </p:sp>
    </p:spTree>
    <p:extLst>
      <p:ext uri="{BB962C8B-B14F-4D97-AF65-F5344CB8AC3E}">
        <p14:creationId xmlns:p14="http://schemas.microsoft.com/office/powerpoint/2010/main" val="492966310"/>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Image 2" descr="Une image contenant extérieur, rive, ville&#10;&#10;Description générée automatiquement">
            <a:extLst>
              <a:ext uri="{FF2B5EF4-FFF2-40B4-BE49-F238E27FC236}">
                <a16:creationId xmlns:a16="http://schemas.microsoft.com/office/drawing/2014/main" id="{BACEAF01-7635-C3C7-6CD0-ED60D1AC2D9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37744" y="548640"/>
            <a:ext cx="11667744" cy="6053328"/>
          </a:xfrm>
          <a:prstGeom prst="rect">
            <a:avLst/>
          </a:prstGeom>
          <a:ln w="28575">
            <a:solidFill>
              <a:schemeClr val="bg1"/>
            </a:solidFill>
          </a:ln>
        </p:spPr>
      </p:pic>
      <p:sp>
        <p:nvSpPr>
          <p:cNvPr id="4" name="ZoneTexte 3">
            <a:extLst>
              <a:ext uri="{FF2B5EF4-FFF2-40B4-BE49-F238E27FC236}">
                <a16:creationId xmlns:a16="http://schemas.microsoft.com/office/drawing/2014/main" id="{C1522C68-4954-B2E3-22AB-8AB618939D55}"/>
              </a:ext>
            </a:extLst>
          </p:cNvPr>
          <p:cNvSpPr txBox="1"/>
          <p:nvPr/>
        </p:nvSpPr>
        <p:spPr>
          <a:xfrm>
            <a:off x="993648" y="86975"/>
            <a:ext cx="10204704" cy="461665"/>
          </a:xfrm>
          <a:prstGeom prst="rect">
            <a:avLst/>
          </a:prstGeom>
          <a:noFill/>
        </p:spPr>
        <p:txBody>
          <a:bodyPr wrap="square" rtlCol="0">
            <a:spAutoFit/>
          </a:bodyPr>
          <a:lstStyle/>
          <a:p>
            <a:r>
              <a:rPr lang="fr-FR" sz="2400" b="1" dirty="0">
                <a:solidFill>
                  <a:schemeClr val="bg1"/>
                </a:solidFill>
              </a:rPr>
              <a:t>Le Sanctuaire  de Notre Dame  de Fatima ( avec sa Chapelle des Apparitions</a:t>
            </a:r>
          </a:p>
        </p:txBody>
      </p:sp>
    </p:spTree>
    <p:extLst>
      <p:ext uri="{BB962C8B-B14F-4D97-AF65-F5344CB8AC3E}">
        <p14:creationId xmlns:p14="http://schemas.microsoft.com/office/powerpoint/2010/main" val="3419894541"/>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a:extLst>
              <a:ext uri="{FF2B5EF4-FFF2-40B4-BE49-F238E27FC236}">
                <a16:creationId xmlns:a16="http://schemas.microsoft.com/office/drawing/2014/main" id="{388E52DA-52A2-56E0-7015-662192D035B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D5E39">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434C0E7-3F64-5678-B626-8F9FF380B2E4}"/>
              </a:ext>
            </a:extLst>
          </p:cNvPr>
          <p:cNvSpPr txBox="1"/>
          <p:nvPr/>
        </p:nvSpPr>
        <p:spPr>
          <a:xfrm>
            <a:off x="1716258" y="166028"/>
            <a:ext cx="9323363" cy="461665"/>
          </a:xfrm>
          <a:prstGeom prst="rect">
            <a:avLst/>
          </a:prstGeom>
          <a:noFill/>
        </p:spPr>
        <p:txBody>
          <a:bodyPr wrap="square" rtlCol="0">
            <a:spAutoFit/>
          </a:bodyPr>
          <a:lstStyle/>
          <a:p>
            <a:r>
              <a:rPr lang="fr-FR" sz="2400" b="1" dirty="0">
                <a:solidFill>
                  <a:schemeClr val="bg1"/>
                </a:solidFill>
              </a:rPr>
              <a:t>L’Esplanade De Prière ( Pèlerinage International De mai ) Fatima </a:t>
            </a:r>
          </a:p>
        </p:txBody>
      </p:sp>
    </p:spTree>
    <p:extLst>
      <p:ext uri="{BB962C8B-B14F-4D97-AF65-F5344CB8AC3E}">
        <p14:creationId xmlns:p14="http://schemas.microsoft.com/office/powerpoint/2010/main" val="3023625384"/>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texte, ciel, extérieur, carré&#10;&#10;Description générée automatiquement">
            <a:extLst>
              <a:ext uri="{FF2B5EF4-FFF2-40B4-BE49-F238E27FC236}">
                <a16:creationId xmlns:a16="http://schemas.microsoft.com/office/drawing/2014/main" id="{9A474FDA-5D40-F7F0-18C3-0E0DCBFAD4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321733" y="527537"/>
            <a:ext cx="11548534" cy="6008729"/>
          </a:xfrm>
          <a:prstGeom prst="rect">
            <a:avLst/>
          </a:prstGeom>
          <a:ln w="28575">
            <a:solidFill>
              <a:schemeClr val="tx1"/>
            </a:solidFill>
          </a:ln>
        </p:spPr>
      </p:pic>
      <p:sp>
        <p:nvSpPr>
          <p:cNvPr id="4" name="ZoneTexte 3">
            <a:extLst>
              <a:ext uri="{FF2B5EF4-FFF2-40B4-BE49-F238E27FC236}">
                <a16:creationId xmlns:a16="http://schemas.microsoft.com/office/drawing/2014/main" id="{9AF82BB8-181D-5D87-06B1-37669C08A7E1}"/>
              </a:ext>
            </a:extLst>
          </p:cNvPr>
          <p:cNvSpPr txBox="1"/>
          <p:nvPr/>
        </p:nvSpPr>
        <p:spPr>
          <a:xfrm>
            <a:off x="4986388" y="59802"/>
            <a:ext cx="6883879" cy="461665"/>
          </a:xfrm>
          <a:prstGeom prst="rect">
            <a:avLst/>
          </a:prstGeom>
          <a:noFill/>
        </p:spPr>
        <p:txBody>
          <a:bodyPr wrap="square" rtlCol="0">
            <a:spAutoFit/>
          </a:bodyPr>
          <a:lstStyle/>
          <a:p>
            <a:r>
              <a:rPr lang="fr-FR" sz="2400" b="1" dirty="0"/>
              <a:t>Fatima (Portugal)</a:t>
            </a:r>
          </a:p>
        </p:txBody>
      </p:sp>
    </p:spTree>
    <p:extLst>
      <p:ext uri="{BB962C8B-B14F-4D97-AF65-F5344CB8AC3E}">
        <p14:creationId xmlns:p14="http://schemas.microsoft.com/office/powerpoint/2010/main" val="2156789714"/>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bâtiment, extérieur, lieu de culte, pierre&#10;&#10;Description générée automatiquement">
            <a:extLst>
              <a:ext uri="{FF2B5EF4-FFF2-40B4-BE49-F238E27FC236}">
                <a16:creationId xmlns:a16="http://schemas.microsoft.com/office/drawing/2014/main" id="{CC1E5683-018E-7716-D6A0-E35DD01E9CB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2608" y="237744"/>
            <a:ext cx="7275312" cy="6492240"/>
          </a:xfrm>
          <a:prstGeom prst="rect">
            <a:avLst/>
          </a:prstGeom>
          <a:ln w="28575">
            <a:solidFill>
              <a:schemeClr val="bg1"/>
            </a:solidFill>
          </a:ln>
        </p:spPr>
      </p:pic>
      <p:sp>
        <p:nvSpPr>
          <p:cNvPr id="4" name="ZoneTexte 3">
            <a:extLst>
              <a:ext uri="{FF2B5EF4-FFF2-40B4-BE49-F238E27FC236}">
                <a16:creationId xmlns:a16="http://schemas.microsoft.com/office/drawing/2014/main" id="{7D311FF1-BA63-2C7C-9CC8-E0ADFBC3F792}"/>
              </a:ext>
            </a:extLst>
          </p:cNvPr>
          <p:cNvSpPr txBox="1"/>
          <p:nvPr/>
        </p:nvSpPr>
        <p:spPr>
          <a:xfrm>
            <a:off x="7798279" y="4848045"/>
            <a:ext cx="3968151" cy="1200329"/>
          </a:xfrm>
          <a:prstGeom prst="rect">
            <a:avLst/>
          </a:prstGeom>
          <a:noFill/>
        </p:spPr>
        <p:txBody>
          <a:bodyPr wrap="square" rtlCol="0">
            <a:spAutoFit/>
          </a:bodyPr>
          <a:lstStyle/>
          <a:p>
            <a:r>
              <a:rPr lang="fr-FR" sz="2400" b="1" dirty="0">
                <a:solidFill>
                  <a:schemeClr val="bg1"/>
                </a:solidFill>
              </a:rPr>
              <a:t>Haute Tour  de la Basilique  de Notre Dame  Du Rosaire  de Fatima </a:t>
            </a:r>
          </a:p>
        </p:txBody>
      </p:sp>
    </p:spTree>
    <p:extLst>
      <p:ext uri="{BB962C8B-B14F-4D97-AF65-F5344CB8AC3E}">
        <p14:creationId xmlns:p14="http://schemas.microsoft.com/office/powerpoint/2010/main" val="2513546305"/>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Image 5" descr="Une image contenant intérieur, plancher&#10;&#10;Description générée automatiquement">
            <a:extLst>
              <a:ext uri="{FF2B5EF4-FFF2-40B4-BE49-F238E27FC236}">
                <a16:creationId xmlns:a16="http://schemas.microsoft.com/office/drawing/2014/main" id="{5E035893-560B-214F-04E9-CB3E5346CF2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15" name="Freeform: Shape 14">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AA8F65">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ZoneTexte 6">
            <a:extLst>
              <a:ext uri="{FF2B5EF4-FFF2-40B4-BE49-F238E27FC236}">
                <a16:creationId xmlns:a16="http://schemas.microsoft.com/office/drawing/2014/main" id="{28BF26B6-4819-F7B2-EE01-BAF202014A9B}"/>
              </a:ext>
            </a:extLst>
          </p:cNvPr>
          <p:cNvSpPr txBox="1"/>
          <p:nvPr/>
        </p:nvSpPr>
        <p:spPr>
          <a:xfrm>
            <a:off x="1391268" y="83022"/>
            <a:ext cx="9961094" cy="461665"/>
          </a:xfrm>
          <a:prstGeom prst="rect">
            <a:avLst/>
          </a:prstGeom>
          <a:noFill/>
        </p:spPr>
        <p:txBody>
          <a:bodyPr wrap="square" rtlCol="0">
            <a:spAutoFit/>
          </a:bodyPr>
          <a:lstStyle/>
          <a:p>
            <a:r>
              <a:rPr lang="fr-FR" sz="2400" b="1" dirty="0"/>
              <a:t>A L’ Intérieur De la Basilique  de Notre Dame  Du Rosaire  de Fatima</a:t>
            </a:r>
          </a:p>
        </p:txBody>
      </p:sp>
    </p:spTree>
    <p:extLst>
      <p:ext uri="{BB962C8B-B14F-4D97-AF65-F5344CB8AC3E}">
        <p14:creationId xmlns:p14="http://schemas.microsoft.com/office/powerpoint/2010/main" val="1973406115"/>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arbre, extérieur, roche, blanc&#10;&#10;Description générée automatiquement">
            <a:extLst>
              <a:ext uri="{FF2B5EF4-FFF2-40B4-BE49-F238E27FC236}">
                <a16:creationId xmlns:a16="http://schemas.microsoft.com/office/drawing/2014/main" id="{1021A791-F498-545A-CE1C-2A0E514CB8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005840" y="420624"/>
            <a:ext cx="10174224" cy="6085332"/>
          </a:xfrm>
          <a:prstGeom prst="rect">
            <a:avLst/>
          </a:prstGeom>
          <a:ln w="28575">
            <a:solidFill>
              <a:schemeClr val="bg1"/>
            </a:solidFill>
          </a:ln>
        </p:spPr>
      </p:pic>
      <p:sp>
        <p:nvSpPr>
          <p:cNvPr id="4" name="ZoneTexte 3">
            <a:extLst>
              <a:ext uri="{FF2B5EF4-FFF2-40B4-BE49-F238E27FC236}">
                <a16:creationId xmlns:a16="http://schemas.microsoft.com/office/drawing/2014/main" id="{D1DC0D97-E25D-055B-CC3A-D6FB052D21D4}"/>
              </a:ext>
            </a:extLst>
          </p:cNvPr>
          <p:cNvSpPr txBox="1"/>
          <p:nvPr/>
        </p:nvSpPr>
        <p:spPr>
          <a:xfrm>
            <a:off x="1212874" y="-68128"/>
            <a:ext cx="10829602" cy="461665"/>
          </a:xfrm>
          <a:prstGeom prst="rect">
            <a:avLst/>
          </a:prstGeom>
          <a:noFill/>
        </p:spPr>
        <p:txBody>
          <a:bodyPr wrap="square" rtlCol="0">
            <a:spAutoFit/>
          </a:bodyPr>
          <a:lstStyle/>
          <a:p>
            <a:r>
              <a:rPr lang="fr-FR" sz="2400" b="1" dirty="0">
                <a:solidFill>
                  <a:schemeClr val="bg1"/>
                </a:solidFill>
              </a:rPr>
              <a:t>Le Lieu Des Apparitions  De L’Ange  de la Paix  aux Trois Bergers  à </a:t>
            </a:r>
            <a:r>
              <a:rPr lang="fr-FR" sz="2400" b="1" dirty="0" err="1">
                <a:solidFill>
                  <a:schemeClr val="bg1"/>
                </a:solidFill>
              </a:rPr>
              <a:t>Valinhos</a:t>
            </a:r>
            <a:endParaRPr lang="fr-FR" sz="2400" b="1" dirty="0">
              <a:solidFill>
                <a:schemeClr val="bg1"/>
              </a:solidFill>
            </a:endParaRPr>
          </a:p>
        </p:txBody>
      </p:sp>
    </p:spTree>
    <p:extLst>
      <p:ext uri="{BB962C8B-B14F-4D97-AF65-F5344CB8AC3E}">
        <p14:creationId xmlns:p14="http://schemas.microsoft.com/office/powerpoint/2010/main" val="1951826527"/>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arbre, extérieur, terrain, rue&#10;&#10;Description générée automatiquement">
            <a:extLst>
              <a:ext uri="{FF2B5EF4-FFF2-40B4-BE49-F238E27FC236}">
                <a16:creationId xmlns:a16="http://schemas.microsoft.com/office/drawing/2014/main" id="{0BA9F377-FAA5-D92D-2219-8CA425BCBF2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566A3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8ABF5D23-9E73-57FD-4621-8EC4DBF47998}"/>
              </a:ext>
            </a:extLst>
          </p:cNvPr>
          <p:cNvSpPr txBox="1"/>
          <p:nvPr/>
        </p:nvSpPr>
        <p:spPr>
          <a:xfrm>
            <a:off x="2608628" y="166032"/>
            <a:ext cx="9107424" cy="461665"/>
          </a:xfrm>
          <a:prstGeom prst="rect">
            <a:avLst/>
          </a:prstGeom>
          <a:noFill/>
        </p:spPr>
        <p:txBody>
          <a:bodyPr wrap="square" rtlCol="0">
            <a:spAutoFit/>
          </a:bodyPr>
          <a:lstStyle/>
          <a:p>
            <a:r>
              <a:rPr lang="fr-FR" sz="2400" b="1" dirty="0">
                <a:solidFill>
                  <a:schemeClr val="bg1"/>
                </a:solidFill>
              </a:rPr>
              <a:t>Le Lieu des Apparitions de Notre Dame  De Fatima  </a:t>
            </a:r>
          </a:p>
        </p:txBody>
      </p:sp>
    </p:spTree>
    <p:extLst>
      <p:ext uri="{BB962C8B-B14F-4D97-AF65-F5344CB8AC3E}">
        <p14:creationId xmlns:p14="http://schemas.microsoft.com/office/powerpoint/2010/main" val="2930177188"/>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Image 2" descr="Une image contenant bâtiment, extérieur, arbre, rue&#10;&#10;Description générée automatiquement">
            <a:extLst>
              <a:ext uri="{FF2B5EF4-FFF2-40B4-BE49-F238E27FC236}">
                <a16:creationId xmlns:a16="http://schemas.microsoft.com/office/drawing/2014/main" id="{A056AADF-D546-5CED-3CD1-99809C8310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8" name="Freeform: Shape 7">
            <a:extLst>
              <a:ext uri="{FF2B5EF4-FFF2-40B4-BE49-F238E27FC236}">
                <a16:creationId xmlns:a16="http://schemas.microsoft.com/office/drawing/2014/main" id="{8FF5081D-6F37-4BB4-B5EA-A116923589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643467 w 12192000"/>
              <a:gd name="connsiteY0" fmla="*/ 643467 h 6858000"/>
              <a:gd name="connsiteX1" fmla="*/ 643467 w 12192000"/>
              <a:gd name="connsiteY1" fmla="*/ 6214533 h 6858000"/>
              <a:gd name="connsiteX2" fmla="*/ 11548533 w 12192000"/>
              <a:gd name="connsiteY2" fmla="*/ 6214533 h 6858000"/>
              <a:gd name="connsiteX3" fmla="*/ 11548533 w 12192000"/>
              <a:gd name="connsiteY3" fmla="*/ 643467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643467" y="643467"/>
                </a:moveTo>
                <a:lnTo>
                  <a:pt x="643467" y="6214533"/>
                </a:lnTo>
                <a:lnTo>
                  <a:pt x="11548533" y="6214533"/>
                </a:lnTo>
                <a:lnTo>
                  <a:pt x="11548533" y="643467"/>
                </a:lnTo>
                <a:close/>
                <a:moveTo>
                  <a:pt x="0" y="0"/>
                </a:moveTo>
                <a:lnTo>
                  <a:pt x="12192000" y="0"/>
                </a:lnTo>
                <a:lnTo>
                  <a:pt x="12192000" y="6858000"/>
                </a:lnTo>
                <a:lnTo>
                  <a:pt x="0" y="6858000"/>
                </a:lnTo>
                <a:close/>
              </a:path>
            </a:pathLst>
          </a:custGeom>
          <a:solidFill>
            <a:srgbClr val="444F36">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B8DC041D-D1C3-4296-85D0-23923F3A49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8175" y="627698"/>
            <a:ext cx="10915650" cy="5602605"/>
          </a:xfrm>
          <a:prstGeom prst="rect">
            <a:avLst/>
          </a:prstGeom>
          <a:noFill/>
          <a:ln w="44450" cap="sq" cmpd="dbl">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ZoneTexte 3">
            <a:extLst>
              <a:ext uri="{FF2B5EF4-FFF2-40B4-BE49-F238E27FC236}">
                <a16:creationId xmlns:a16="http://schemas.microsoft.com/office/drawing/2014/main" id="{A0AC868C-3D6D-3E6A-DD4C-123E10CB5DC0}"/>
              </a:ext>
            </a:extLst>
          </p:cNvPr>
          <p:cNvSpPr txBox="1"/>
          <p:nvPr/>
        </p:nvSpPr>
        <p:spPr>
          <a:xfrm>
            <a:off x="4071938" y="182880"/>
            <a:ext cx="8394192" cy="461665"/>
          </a:xfrm>
          <a:prstGeom prst="rect">
            <a:avLst/>
          </a:prstGeom>
          <a:noFill/>
        </p:spPr>
        <p:txBody>
          <a:bodyPr wrap="square" rtlCol="0">
            <a:spAutoFit/>
          </a:bodyPr>
          <a:lstStyle/>
          <a:p>
            <a:r>
              <a:rPr lang="fr-FR" sz="2400" b="1" dirty="0">
                <a:solidFill>
                  <a:schemeClr val="bg1"/>
                </a:solidFill>
              </a:rPr>
              <a:t>L’Avenue Principale de Fatima</a:t>
            </a:r>
          </a:p>
        </p:txBody>
      </p:sp>
    </p:spTree>
    <p:extLst>
      <p:ext uri="{BB962C8B-B14F-4D97-AF65-F5344CB8AC3E}">
        <p14:creationId xmlns:p14="http://schemas.microsoft.com/office/powerpoint/2010/main" val="1031510025"/>
      </p:ext>
    </p:extLst>
  </p:cSld>
  <p:clrMapOvr>
    <a:masterClrMapping/>
  </p:clrMapOvr>
  <mc:AlternateContent xmlns:mc="http://schemas.openxmlformats.org/markup-compatibility/2006">
    <mc:Choice xmlns:p14="http://schemas.microsoft.com/office/powerpoint/2010/main" Requires="p14">
      <p:transition spd="slow" p14:dur="5000" advTm="16000">
        <p14:flip dir="r"/>
      </p:transition>
    </mc:Choice>
    <mc:Fallback>
      <p:transition spd="slow" advTm="16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TotalTime>
  <Words>330</Words>
  <Application>Microsoft Office PowerPoint</Application>
  <PresentationFormat>Grand écran</PresentationFormat>
  <Paragraphs>31</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9</cp:revision>
  <dcterms:created xsi:type="dcterms:W3CDTF">2022-06-26T11:41:41Z</dcterms:created>
  <dcterms:modified xsi:type="dcterms:W3CDTF">2022-07-22T04:42:05Z</dcterms:modified>
</cp:coreProperties>
</file>