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6" r:id="rId2"/>
    <p:sldId id="258" r:id="rId3"/>
    <p:sldId id="275" r:id="rId4"/>
    <p:sldId id="295" r:id="rId5"/>
    <p:sldId id="294" r:id="rId6"/>
    <p:sldId id="293" r:id="rId7"/>
    <p:sldId id="292" r:id="rId8"/>
    <p:sldId id="291" r:id="rId9"/>
    <p:sldId id="289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3" r:id="rId24"/>
    <p:sldId id="300" r:id="rId25"/>
    <p:sldId id="274" r:id="rId26"/>
    <p:sldId id="276" r:id="rId27"/>
    <p:sldId id="296" r:id="rId28"/>
    <p:sldId id="297" r:id="rId29"/>
    <p:sldId id="298" r:id="rId30"/>
    <p:sldId id="299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TYV9pgXYI+KmcFFCu48LQ==" hashData="F4FeFqlaShVLxS9LkM1gU9qUtlkYhcFHILMJOfXqJ0GmDoue7VdrsNbnro+W11oC9y7AM/x9GVaWbS/Awdpon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3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14CCDB-1E21-4EC2-B72A-2E942DE6B87E}" type="datetimeFigureOut">
              <a:rPr lang="fr-FR" smtClean="0"/>
              <a:t>21/07/2022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37E253-E2F3-4705-96DB-62395194CF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8369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B55E4-2AB0-40F6-8D31-108CFF57594C}" type="datetime1">
              <a:rPr lang="fr-FR" smtClean="0"/>
              <a:t>21/07/2022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BD39F-97F7-43B0-84E9-DA1A9C357ABA}" type="datetime1">
              <a:rPr lang="fr-FR" smtClean="0"/>
              <a:t>21/07/2022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CB393-5607-4E43-A3BF-27054619E4E5}" type="datetime1">
              <a:rPr lang="fr-FR" smtClean="0"/>
              <a:t>21/07/2022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16817-AE8D-4EB5-88B9-14AD7EC23BAF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8A12B-27EB-4515-B62A-7ADAB8989C8B}" type="datetime1">
              <a:rPr lang="fr-FR" smtClean="0"/>
              <a:t>21/07/2022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4CFB-56F1-4E8A-BCE9-4F35C6DC237C}" type="datetime1">
              <a:rPr lang="fr-FR" smtClean="0"/>
              <a:t>21/07/2022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160C9-0E02-4F7D-AB37-31C7B004422F}" type="datetime1">
              <a:rPr lang="fr-FR" smtClean="0"/>
              <a:t>21/07/2022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FA93A-9ECB-4F4D-BF6E-B3C53B5C446D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ADDD0-B7DA-479D-BC3D-A4A0A6E45611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3C03-4F92-4531-90A3-99547B8DDC91}" type="datetime1">
              <a:rPr lang="fr-FR" smtClean="0"/>
              <a:t>21/07/2022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C7CC5-AB5D-4586-9569-6A480A36F281}" type="datetime1">
              <a:rPr lang="fr-FR" smtClean="0"/>
              <a:t>21/07/2022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10504-1A65-49B4-8AB7-29D0209EEF93}" type="datetime1">
              <a:rPr lang="fr-FR" smtClean="0"/>
              <a:t>21/07/2022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30CD69-4798-13A4-8174-21C45695B6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7439EE-2559-6C5B-B483-06DB819F6645}"/>
              </a:ext>
            </a:extLst>
          </p:cNvPr>
          <p:cNvSpPr txBox="1"/>
          <p:nvPr/>
        </p:nvSpPr>
        <p:spPr>
          <a:xfrm>
            <a:off x="3398807" y="2967335"/>
            <a:ext cx="7056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</a:t>
            </a:r>
            <a:r>
              <a:rPr lang="fr-FR" sz="2400" b="1"/>
              <a:t>Le Portugal N°1</a:t>
            </a:r>
            <a:endParaRPr lang="fr-FR" sz="2400" b="1" dirty="0"/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CBF6D81-A4C1-F370-1BE9-ABD6F3DF3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78FC5-9DBD-4415-8CF3-40E2AD6A8316}" type="datetime1">
              <a:rPr lang="fr-FR" smtClean="0"/>
              <a:t>21/07/2022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5ED760-78A7-2E7C-5338-6E92B1D44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2B2496-7C9F-3C45-C37E-37BD02AC4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  <p:sndAc>
          <p:stSnd loop="1">
            <p:snd r:embed="rId2" name="videoplayback.wav"/>
          </p:stSnd>
        </p:sndAc>
      </p:transition>
    </mc:Choice>
    <mc:Fallback xmlns="">
      <p:transition spd="slow" advTm="16000">
        <p:fade/>
        <p:sndAc>
          <p:stSnd loop="1">
            <p:snd r:embed="rId4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9BD590-1199-472D-36F6-A57B66C14C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638175"/>
            <a:ext cx="7620000" cy="55816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E89C19-ECE3-220D-7045-0A3D369F102B}"/>
              </a:ext>
            </a:extLst>
          </p:cNvPr>
          <p:cNvSpPr txBox="1"/>
          <p:nvPr/>
        </p:nvSpPr>
        <p:spPr>
          <a:xfrm>
            <a:off x="4610686" y="118954"/>
            <a:ext cx="5117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Blason Du Portugal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36B431E-3C01-ED8D-084F-103F8ECD5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975EA-3DAA-4235-B734-8DEFE43595CB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7CED348-9FA4-23C8-CE3A-20B52E900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4CA5346-784C-D08D-F14B-A3DAFF4A9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271731-E9C3-C36F-E8FC-B8DE19920D5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Portugal, en forme longue la République portugaise, en portugais : República Portuguesa, est un pays d'Europe du Sud, membre de l'Union européenne, situé dans l'Ouest de la péninsule Ibérique. Délimité au nord et à l'est par l'Espagne puis au sud et à l'ouest par l'océan Atlantique, il est le pays le plus occidental de l'Europe continentale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93A3B0-4C06-4A46-FA6E-B533806FD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943B5-963C-47C4-A0C7-D9CD7E018133}" type="datetime1">
              <a:rPr lang="fr-FR" smtClean="0"/>
              <a:t>21/07/2022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1D3495-0E39-3BB7-2832-94A8FE902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00054B-ACA7-9D0A-EF12-B1470F7BE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terrain, ciel, extérieur&#10;&#10;Description générée automatiquement">
            <a:extLst>
              <a:ext uri="{FF2B5EF4-FFF2-40B4-BE49-F238E27FC236}">
                <a16:creationId xmlns:a16="http://schemas.microsoft.com/office/drawing/2014/main" id="{3A1F6135-D176-7E90-2259-02675745EB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C534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BD87F48-D27A-D087-843C-4D7E5C902ECD}"/>
              </a:ext>
            </a:extLst>
          </p:cNvPr>
          <p:cNvSpPr txBox="1"/>
          <p:nvPr/>
        </p:nvSpPr>
        <p:spPr>
          <a:xfrm>
            <a:off x="3896164" y="166032"/>
            <a:ext cx="9689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Cromlech  des </a:t>
            </a:r>
            <a:r>
              <a:rPr lang="fr-FR" sz="2400" b="1" dirty="0" err="1">
                <a:solidFill>
                  <a:schemeClr val="bg1"/>
                </a:solidFill>
              </a:rPr>
              <a:t>Almendres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2F222E5-E07D-D39F-E5A5-B25CE77AF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C866-A717-4F48-89F4-05863992A99C}" type="datetime1">
              <a:rPr lang="fr-FR" smtClean="0"/>
              <a:t>21/07/2022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96FA80-BA74-17CE-B0B8-6E9F10CC2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F15A41-0C2F-E182-1817-A81ACE3D7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ciel, terrain, bâtiment&#10;&#10;Description générée automatiquement">
            <a:extLst>
              <a:ext uri="{FF2B5EF4-FFF2-40B4-BE49-F238E27FC236}">
                <a16:creationId xmlns:a16="http://schemas.microsoft.com/office/drawing/2014/main" id="{DA13FE1A-DAA7-42B8-0337-AA51BFE4BB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653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B091CA1-D01D-EEE4-B838-1DC3AE996D34}"/>
              </a:ext>
            </a:extLst>
          </p:cNvPr>
          <p:cNvSpPr txBox="1"/>
          <p:nvPr/>
        </p:nvSpPr>
        <p:spPr>
          <a:xfrm>
            <a:off x="638175" y="6128653"/>
            <a:ext cx="112424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</a:t>
            </a:r>
            <a:r>
              <a:rPr lang="fr-FR" sz="2400" b="1" dirty="0" err="1">
                <a:solidFill>
                  <a:schemeClr val="bg1"/>
                </a:solidFill>
              </a:rPr>
              <a:t>Citânia</a:t>
            </a:r>
            <a:r>
              <a:rPr lang="fr-FR" sz="2400" b="1" dirty="0">
                <a:solidFill>
                  <a:schemeClr val="bg1"/>
                </a:solidFill>
              </a:rPr>
              <a:t>  de  </a:t>
            </a:r>
            <a:r>
              <a:rPr lang="fr-FR" sz="2400" b="1" dirty="0" err="1">
                <a:solidFill>
                  <a:schemeClr val="bg1"/>
                </a:solidFill>
              </a:rPr>
              <a:t>Briteiros</a:t>
            </a:r>
            <a:r>
              <a:rPr lang="fr-FR" sz="2400" b="1" dirty="0">
                <a:solidFill>
                  <a:schemeClr val="bg1"/>
                </a:solidFill>
              </a:rPr>
              <a:t>  ;dans  la  province du Minho est le  site   de l’âge  du fer le mieux conservé  du Portugal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98F48A3-40B2-2563-3A19-65817F2C6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B3B32-9C9C-443C-B81B-563761313A74}" type="datetime1">
              <a:rPr lang="fr-FR" smtClean="0"/>
              <a:t>21/07/2022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AA70FD-8436-6C4B-FF18-C37D109B7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2EF34B-7778-A5BF-C3CF-ACD58F3E9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extérieur, bâtiment, sculpture&#10;&#10;Description générée automatiquement">
            <a:extLst>
              <a:ext uri="{FF2B5EF4-FFF2-40B4-BE49-F238E27FC236}">
                <a16:creationId xmlns:a16="http://schemas.microsoft.com/office/drawing/2014/main" id="{C2EEF2A0-ADBB-7FB2-FB13-D2DAE067F3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5080" y="643467"/>
            <a:ext cx="3885818" cy="5571066"/>
          </a:xfrm>
          <a:prstGeom prst="rect">
            <a:avLst/>
          </a:prstGeom>
          <a:ln w="142875" cmpd="tri">
            <a:solidFill>
              <a:schemeClr val="bg1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569D9A35-39AA-777C-96C1-1288B253D5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102" y="643467"/>
            <a:ext cx="3077191" cy="5571066"/>
          </a:xfrm>
          <a:prstGeom prst="rect">
            <a:avLst/>
          </a:prstGeom>
          <a:ln w="133350" cmpd="tri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63FEF00-6102-52B9-BA58-52A5C0084338}"/>
              </a:ext>
            </a:extLst>
          </p:cNvPr>
          <p:cNvSpPr txBox="1"/>
          <p:nvPr/>
        </p:nvSpPr>
        <p:spPr>
          <a:xfrm>
            <a:off x="120769" y="71107"/>
            <a:ext cx="5975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Afonso Henriques  premier roi du Portugal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AA581DE-B729-8C59-0DDF-4E219DDB8422}"/>
              </a:ext>
            </a:extLst>
          </p:cNvPr>
          <p:cNvSpPr txBox="1"/>
          <p:nvPr/>
        </p:nvSpPr>
        <p:spPr>
          <a:xfrm>
            <a:off x="6444841" y="6387137"/>
            <a:ext cx="6366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monument  des Découvertes à Lisbonne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A382AA6-AD38-D384-A9C9-04419858B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A3252-1BA8-491C-A5F1-F2BABB754344}" type="datetime1">
              <a:rPr lang="fr-FR" smtClean="0"/>
              <a:t>21/07/2022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0C61CBB-7EA2-8EBD-AA7E-D7955035C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853DA5E3-BEA4-435A-F5A1-9FD44655A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portant, habillé&#10;&#10;Description générée automatiquement">
            <a:extLst>
              <a:ext uri="{FF2B5EF4-FFF2-40B4-BE49-F238E27FC236}">
                <a16:creationId xmlns:a16="http://schemas.microsoft.com/office/drawing/2014/main" id="{49B4ED58-AAF4-19EA-E88C-F9A8514B66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167" y="274320"/>
            <a:ext cx="4983106" cy="630936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74C814-7A45-8E24-F311-BA660A12A622}"/>
              </a:ext>
            </a:extLst>
          </p:cNvPr>
          <p:cNvSpPr txBox="1"/>
          <p:nvPr/>
        </p:nvSpPr>
        <p:spPr>
          <a:xfrm>
            <a:off x="5486400" y="4828032"/>
            <a:ext cx="6484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Vasco de Gama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4F11B77-429D-3BE3-BD43-5EA53EB23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9D7B0-3818-498E-AE19-F554D87DE529}" type="datetime1">
              <a:rPr lang="fr-FR" smtClean="0"/>
              <a:t>21/07/2022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E54772-325C-331F-2B9D-D67E40FC5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AACCC9-170A-58AF-18FC-2F00C43C8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xte, personne, gens&#10;&#10;Description générée automatiquement">
            <a:extLst>
              <a:ext uri="{FF2B5EF4-FFF2-40B4-BE49-F238E27FC236}">
                <a16:creationId xmlns:a16="http://schemas.microsoft.com/office/drawing/2014/main" id="{792027B6-ABD6-8E86-6B2F-9B0AC5A1DC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20" y="512064"/>
            <a:ext cx="11686032" cy="614476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B9D0F1-7513-C713-8A93-70F460242570}"/>
              </a:ext>
            </a:extLst>
          </p:cNvPr>
          <p:cNvSpPr txBox="1"/>
          <p:nvPr/>
        </p:nvSpPr>
        <p:spPr>
          <a:xfrm>
            <a:off x="3157269" y="25200"/>
            <a:ext cx="7936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Acclamation De Jean IV  dit &lt;Le Restaurateur &gt;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12853CB-CCAE-B0B7-21C2-79E556E32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906-6C48-465D-9468-DE4EA562F7D6}" type="datetime1">
              <a:rPr lang="fr-FR" smtClean="0"/>
              <a:t>21/07/2022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3D631B-2C3C-8C5D-C482-60BDB1680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053419-92B0-E4E5-7492-A9F107FA5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erbe, extérieur, bâtiment&#10;&#10;Description générée automatiquement">
            <a:extLst>
              <a:ext uri="{FF2B5EF4-FFF2-40B4-BE49-F238E27FC236}">
                <a16:creationId xmlns:a16="http://schemas.microsoft.com/office/drawing/2014/main" id="{8FAEA6BB-626E-D33E-B089-F3BD04B928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0731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F0CE822-20B5-8E38-654A-B1563AF47845}"/>
              </a:ext>
            </a:extLst>
          </p:cNvPr>
          <p:cNvSpPr txBox="1"/>
          <p:nvPr/>
        </p:nvSpPr>
        <p:spPr>
          <a:xfrm>
            <a:off x="2223545" y="166028"/>
            <a:ext cx="9509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Palais De Sao Bento Siège de L’Assemblé  de la République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6DE402-DE73-A793-AEFC-64E05F1C2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BAB1A-6998-496C-A14E-41456CF64C58}" type="datetime1">
              <a:rPr lang="fr-FR" smtClean="0"/>
              <a:t>21/07/2022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B2B93C-BCB2-9A41-EF96-DC0956353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B8A5D2-4326-D86B-9438-29D0AEDA7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brique, extérieur&#10;&#10;Description générée automatiquement">
            <a:extLst>
              <a:ext uri="{FF2B5EF4-FFF2-40B4-BE49-F238E27FC236}">
                <a16:creationId xmlns:a16="http://schemas.microsoft.com/office/drawing/2014/main" id="{1D2DEAC3-57D2-CA8D-5DBC-50DD9BA920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709" y="457200"/>
            <a:ext cx="8287994" cy="608427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65DBE64-E88E-87DC-F6DE-BC7E70B2EA83}"/>
              </a:ext>
            </a:extLst>
          </p:cNvPr>
          <p:cNvSpPr txBox="1"/>
          <p:nvPr/>
        </p:nvSpPr>
        <p:spPr>
          <a:xfrm>
            <a:off x="8827698" y="5223142"/>
            <a:ext cx="6728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Château D’ </a:t>
            </a:r>
            <a:r>
              <a:rPr lang="fr-FR" sz="2400" b="1" dirty="0" err="1"/>
              <a:t>Olivence</a:t>
            </a:r>
            <a:endParaRPr lang="fr-FR" sz="2400" b="1" dirty="0"/>
          </a:p>
        </p:txBody>
      </p:sp>
      <p:sp>
        <p:nvSpPr>
          <p:cNvPr id="6" name="Espace réservé de la date 5">
            <a:extLst>
              <a:ext uri="{FF2B5EF4-FFF2-40B4-BE49-F238E27FC236}">
                <a16:creationId xmlns:a16="http://schemas.microsoft.com/office/drawing/2014/main" id="{89EA919D-1C83-B802-B24F-45EE4DA79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EBAF3-6534-42A5-B980-3897AAE1B991}" type="datetime1">
              <a:rPr lang="fr-FR" smtClean="0"/>
              <a:t>21/07/2022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C876A8C1-D200-59EE-3DA7-1D4138607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6FBE688F-93CE-F9E4-31EA-BE24A7071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herbe, ciel, nature&#10;&#10;Description générée automatiquement">
            <a:extLst>
              <a:ext uri="{FF2B5EF4-FFF2-40B4-BE49-F238E27FC236}">
                <a16:creationId xmlns:a16="http://schemas.microsoft.com/office/drawing/2014/main" id="{4295D173-43D0-DB9B-20AD-207EB2781F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744" y="475488"/>
            <a:ext cx="11704320" cy="616305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424903-38AB-D89B-9A1B-2F3E44B11BA7}"/>
              </a:ext>
            </a:extLst>
          </p:cNvPr>
          <p:cNvSpPr txBox="1"/>
          <p:nvPr/>
        </p:nvSpPr>
        <p:spPr>
          <a:xfrm>
            <a:off x="2898475" y="25199"/>
            <a:ext cx="7021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Fleuve  Guadiana à Hauteur  de </a:t>
            </a:r>
            <a:r>
              <a:rPr lang="fr-FR" sz="2400" b="1" dirty="0" err="1"/>
              <a:t>Serpa</a:t>
            </a:r>
            <a:r>
              <a:rPr lang="fr-FR" sz="2400" b="1" dirty="0"/>
              <a:t>  Alentejo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12FF7E2-2270-6179-2F15-AD840A535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9AEB-BAE1-4192-A65F-F18155C476FC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78BA2CE-1D33-CE5D-078D-E8F4E745C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ECDE11B-36B6-D189-992F-B3E57DB26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arbre, eau, ciel&#10;&#10;Description générée automatiquement">
            <a:extLst>
              <a:ext uri="{FF2B5EF4-FFF2-40B4-BE49-F238E27FC236}">
                <a16:creationId xmlns:a16="http://schemas.microsoft.com/office/drawing/2014/main" id="{681123B7-F578-BBB5-C430-60DC985367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456" y="493776"/>
            <a:ext cx="11777472" cy="605332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9F83AE-4B44-8563-5E57-60EB4FDD7E2C}"/>
              </a:ext>
            </a:extLst>
          </p:cNvPr>
          <p:cNvSpPr txBox="1"/>
          <p:nvPr/>
        </p:nvSpPr>
        <p:spPr>
          <a:xfrm>
            <a:off x="4433977" y="32111"/>
            <a:ext cx="7056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Ria  de Aveiro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D3F39B7-6108-C539-45A0-366FAB5FA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7E0A6-C228-4BCA-BE03-46CE3E90DFD1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4EDC8CA-29EF-1F89-1211-9346E1F27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BEA1A24-B16D-6BE6-B7E3-57C5F2AA9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montagne, eau, nature, roche&#10;&#10;Description générée automatiquement">
            <a:extLst>
              <a:ext uri="{FF2B5EF4-FFF2-40B4-BE49-F238E27FC236}">
                <a16:creationId xmlns:a16="http://schemas.microsoft.com/office/drawing/2014/main" id="{DC9D091C-09B2-4F25-2A69-218983BF3E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032" y="483078"/>
            <a:ext cx="11704320" cy="611888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EADFE3-4F9F-9352-28A2-9906D464981D}"/>
              </a:ext>
            </a:extLst>
          </p:cNvPr>
          <p:cNvSpPr txBox="1"/>
          <p:nvPr/>
        </p:nvSpPr>
        <p:spPr>
          <a:xfrm>
            <a:off x="2372954" y="-3788"/>
            <a:ext cx="7470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quartier Des ¨pêcheurs  sur L’Archipel  des </a:t>
            </a:r>
            <a:r>
              <a:rPr lang="fr-FR" sz="2400" b="1" dirty="0" err="1"/>
              <a:t>Berlengas</a:t>
            </a:r>
            <a:endParaRPr lang="fr-FR" sz="2400" b="1" dirty="0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E842EC3-3873-F701-2BD6-5CAAEEEC5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26FC9-8695-497C-8C8A-C639428E33D2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91E7763-5731-88BD-C8F8-953CAD39B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34F896-0A13-1FA8-1796-D38D9362C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herbe, ciel, extérieur, champ&#10;&#10;Description générée automatiquement">
            <a:extLst>
              <a:ext uri="{FF2B5EF4-FFF2-40B4-BE49-F238E27FC236}">
                <a16:creationId xmlns:a16="http://schemas.microsoft.com/office/drawing/2014/main" id="{D33426C4-EE4B-C16C-2D10-4A6AFE2148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744" y="493776"/>
            <a:ext cx="11686032" cy="614476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7D30DF-AB18-B818-9859-A23515516D7A}"/>
              </a:ext>
            </a:extLst>
          </p:cNvPr>
          <p:cNvSpPr txBox="1"/>
          <p:nvPr/>
        </p:nvSpPr>
        <p:spPr>
          <a:xfrm>
            <a:off x="3881886" y="32111"/>
            <a:ext cx="7763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Champs Typiques De L’ Alentejo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DC06589-20AB-CA71-6684-5DCB0A238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00A4C-2ECF-4AD9-8516-EC3A8E3C57ED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6093A0-0C2D-B935-6C8F-340DA2576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8F061D4-9852-6E2D-3F77-7C69E8A59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bâtiment, extérieur, cité&#10;&#10;Description générée automatiquement">
            <a:extLst>
              <a:ext uri="{FF2B5EF4-FFF2-40B4-BE49-F238E27FC236}">
                <a16:creationId xmlns:a16="http://schemas.microsoft.com/office/drawing/2014/main" id="{DE55B4FE-FFBC-2C0F-A59F-DB1DC6265D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744" y="475488"/>
            <a:ext cx="11704320" cy="614476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0D7839-0319-33C9-DB4F-B1ACB75307CD}"/>
              </a:ext>
            </a:extLst>
          </p:cNvPr>
          <p:cNvSpPr txBox="1"/>
          <p:nvPr/>
        </p:nvSpPr>
        <p:spPr>
          <a:xfrm>
            <a:off x="5517067" y="13823"/>
            <a:ext cx="67976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Lisbonne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C828B01-6DFB-383E-B644-1CC23F905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985A6-DE49-4262-9D36-482A31A8D649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7980DB8-A559-271C-A413-363E0030E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EF1481E-3AA5-631F-183E-75429E82D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ciel, bâtiment, extérieur, eau&#10;&#10;Description générée automatiquement">
            <a:extLst>
              <a:ext uri="{FF2B5EF4-FFF2-40B4-BE49-F238E27FC236}">
                <a16:creationId xmlns:a16="http://schemas.microsoft.com/office/drawing/2014/main" id="{E5D066E8-F31C-26E1-93A0-73DC47990D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20" y="402336"/>
            <a:ext cx="11631168" cy="616305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3570D0-BD65-D4FB-B9E5-E7967E930639}"/>
              </a:ext>
            </a:extLst>
          </p:cNvPr>
          <p:cNvSpPr txBox="1"/>
          <p:nvPr/>
        </p:nvSpPr>
        <p:spPr>
          <a:xfrm>
            <a:off x="5520906" y="-29664"/>
            <a:ext cx="5538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Porto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D7303AA-6C33-B63F-6185-E26CC6F79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8CCFB-86A3-4147-B9EE-2436BB0B056F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A05EF3-108E-DBFC-5556-7E057DF61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C6343C9-0B9B-0D66-E76E-CE0A6F561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eau, ciel, cité&#10;&#10;Description générée automatiquement">
            <a:extLst>
              <a:ext uri="{FF2B5EF4-FFF2-40B4-BE49-F238E27FC236}">
                <a16:creationId xmlns:a16="http://schemas.microsoft.com/office/drawing/2014/main" id="{F62B88EB-582A-27FC-AC45-434C3CF53F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456" y="457200"/>
            <a:ext cx="11777472" cy="6071616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7421D8-F030-6287-CC77-51E2955702CA}"/>
              </a:ext>
            </a:extLst>
          </p:cNvPr>
          <p:cNvSpPr txBox="1"/>
          <p:nvPr/>
        </p:nvSpPr>
        <p:spPr>
          <a:xfrm>
            <a:off x="5354588" y="0"/>
            <a:ext cx="6642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Sebutal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A41D9BC-CB87-D52A-31F4-C39D82CB8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61929-1F58-4F50-AF38-386464B9D06B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9AD05E2-DC9E-5308-F9F3-9FA62E2D4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1D1343-4DA1-C417-98A4-878A5F4DB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montagne, extérieur, ciel, cité&#10;&#10;Description générée automatiquement">
            <a:extLst>
              <a:ext uri="{FF2B5EF4-FFF2-40B4-BE49-F238E27FC236}">
                <a16:creationId xmlns:a16="http://schemas.microsoft.com/office/drawing/2014/main" id="{AD20883D-0F3B-E86E-57EA-E143DF02DB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1168" y="512064"/>
            <a:ext cx="11795760" cy="614476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483AAC-8553-3414-6616-087E07403E8D}"/>
              </a:ext>
            </a:extLst>
          </p:cNvPr>
          <p:cNvSpPr txBox="1"/>
          <p:nvPr/>
        </p:nvSpPr>
        <p:spPr>
          <a:xfrm>
            <a:off x="5440392" y="0"/>
            <a:ext cx="7435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Guimarães 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C7E7655-76A1-B47E-3D5A-60D080938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C0E23-E7D1-434D-AA33-0F7522135991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69B7DF7-B899-852F-7216-38388C7A4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9CE182D-23EA-9B46-ED58-C6E52739F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ciel, montagne, extérieur, nature&#10;&#10;Description générée automatiquement">
            <a:extLst>
              <a:ext uri="{FF2B5EF4-FFF2-40B4-BE49-F238E27FC236}">
                <a16:creationId xmlns:a16="http://schemas.microsoft.com/office/drawing/2014/main" id="{DBB43647-9080-0862-D9F7-DFF512B339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760" y="493776"/>
            <a:ext cx="11484864" cy="6181344"/>
          </a:xfrm>
          <a:prstGeom prst="rect">
            <a:avLst/>
          </a:prstGeom>
          <a:ln w="412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9EEDED-CA9E-359C-F4AC-7ABD9406120C}"/>
              </a:ext>
            </a:extLst>
          </p:cNvPr>
          <p:cNvSpPr txBox="1"/>
          <p:nvPr/>
        </p:nvSpPr>
        <p:spPr>
          <a:xfrm>
            <a:off x="5503653" y="94566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Funchal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BBD3572-CF4D-38ED-1310-83631110F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41CF-FD02-4123-8CDC-B6A4360CFC27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8173A2C-B7FE-17AD-1740-97ED44917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5231522-099A-A02A-587E-3EA3B9A9E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ciel, montagne&#10;&#10;Description générée automatiquement">
            <a:extLst>
              <a:ext uri="{FF2B5EF4-FFF2-40B4-BE49-F238E27FC236}">
                <a16:creationId xmlns:a16="http://schemas.microsoft.com/office/drawing/2014/main" id="{C0640955-FD07-193E-380B-147D1BC433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C52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01C098A-FC44-9794-3AC4-876EB722C381}"/>
              </a:ext>
            </a:extLst>
          </p:cNvPr>
          <p:cNvSpPr txBox="1"/>
          <p:nvPr/>
        </p:nvSpPr>
        <p:spPr>
          <a:xfrm>
            <a:off x="5729148" y="117574"/>
            <a:ext cx="802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Braga 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224D09C-775E-9674-8FC7-283EFFCD2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6F5B-3F36-4083-8719-66294845381E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02AE029-2750-FAC9-8A75-00BA57955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A8CBC59-E085-D06A-6F37-F95CF3BAB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cité, jour&#10;&#10;Description générée automatiquement">
            <a:extLst>
              <a:ext uri="{FF2B5EF4-FFF2-40B4-BE49-F238E27FC236}">
                <a16:creationId xmlns:a16="http://schemas.microsoft.com/office/drawing/2014/main" id="{43AA7676-ADED-7817-CCF9-E795D6F89D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15A3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ADD7B7A-7E9D-B3A4-18F9-EE79560B7527}"/>
              </a:ext>
            </a:extLst>
          </p:cNvPr>
          <p:cNvSpPr txBox="1"/>
          <p:nvPr/>
        </p:nvSpPr>
        <p:spPr>
          <a:xfrm>
            <a:off x="5633230" y="248135"/>
            <a:ext cx="5451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Viseu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9" name="Espace réservé de la date 8">
            <a:extLst>
              <a:ext uri="{FF2B5EF4-FFF2-40B4-BE49-F238E27FC236}">
                <a16:creationId xmlns:a16="http://schemas.microsoft.com/office/drawing/2014/main" id="{F440AC08-C2AE-CEB4-9826-4691E1984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AFCC1-3A1C-46DA-852E-72E1217417A5}" type="datetime1">
              <a:rPr lang="fr-FR" smtClean="0"/>
              <a:t>21/07/2022</a:t>
            </a:fld>
            <a:endParaRPr lang="fr-FR"/>
          </a:p>
        </p:txBody>
      </p:sp>
      <p:sp>
        <p:nvSpPr>
          <p:cNvPr id="11" name="Espace réservé du pied de page 10">
            <a:extLst>
              <a:ext uri="{FF2B5EF4-FFF2-40B4-BE49-F238E27FC236}">
                <a16:creationId xmlns:a16="http://schemas.microsoft.com/office/drawing/2014/main" id="{E7CBAC56-BD0D-489D-4288-567221577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12" name="Espace réservé du numéro de diapositive 11">
            <a:extLst>
              <a:ext uri="{FF2B5EF4-FFF2-40B4-BE49-F238E27FC236}">
                <a16:creationId xmlns:a16="http://schemas.microsoft.com/office/drawing/2014/main" id="{4281A71D-620F-41C6-BCC8-2FFFAF218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montagne&#10;&#10;Description générée automatiquement">
            <a:extLst>
              <a:ext uri="{FF2B5EF4-FFF2-40B4-BE49-F238E27FC236}">
                <a16:creationId xmlns:a16="http://schemas.microsoft.com/office/drawing/2014/main" id="{59A45104-B644-840D-9C7F-BB9BA6B704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34E3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D7D0046-C2A8-7B5E-7D45-7F448A4A1949}"/>
              </a:ext>
            </a:extLst>
          </p:cNvPr>
          <p:cNvSpPr txBox="1"/>
          <p:nvPr/>
        </p:nvSpPr>
        <p:spPr>
          <a:xfrm>
            <a:off x="5478379" y="182880"/>
            <a:ext cx="7351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Evora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0F0F87F-4F2C-0012-93EE-69C2F02EE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6387-7D7E-47EB-B8B0-4FCD66119A7F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5C3787C-1B75-B656-D3D6-38D2872FE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268EC1E-4A49-6ACE-5230-B4927EA9F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plage, rive&#10;&#10;Description générée automatiquement">
            <a:extLst>
              <a:ext uri="{FF2B5EF4-FFF2-40B4-BE49-F238E27FC236}">
                <a16:creationId xmlns:a16="http://schemas.microsoft.com/office/drawing/2014/main" id="{6ADACBA9-1B63-FAC1-6BC7-FE4BFB45DC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151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5BEBE2A-5FDA-2F40-60AC-93CE4F1C847C}"/>
              </a:ext>
            </a:extLst>
          </p:cNvPr>
          <p:cNvSpPr txBox="1"/>
          <p:nvPr/>
        </p:nvSpPr>
        <p:spPr>
          <a:xfrm>
            <a:off x="4690872" y="164592"/>
            <a:ext cx="828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Albufera  en Algarve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A3235A-9E89-914E-66F1-64D9541E0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A9895-2D7B-49A3-97C5-F1EC852E5625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A5DDD2B-5EEB-0221-44E5-2E9DE4219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1639AB2-1AE4-DC23-CC5F-879736F3A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eige, ciel, gens&#10;&#10;Description générée automatiquement">
            <a:extLst>
              <a:ext uri="{FF2B5EF4-FFF2-40B4-BE49-F238E27FC236}">
                <a16:creationId xmlns:a16="http://schemas.microsoft.com/office/drawing/2014/main" id="{86C64D08-311E-0D8C-7FCA-1B767FE4AA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64C3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E85F319-ABC6-C326-5E6A-1ED60677FE0F}"/>
              </a:ext>
            </a:extLst>
          </p:cNvPr>
          <p:cNvSpPr txBox="1"/>
          <p:nvPr/>
        </p:nvSpPr>
        <p:spPr>
          <a:xfrm>
            <a:off x="2974838" y="83022"/>
            <a:ext cx="6144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Station de Ski  Dans la Serra  Da Estrela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70CB8C3-DA73-3569-C0EB-17EA7EAB5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EC9A-A7D3-4E26-A4AF-E69E961AAF6F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18A957-0802-268F-E7A5-5DE646FCE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A954E63-B3A4-332C-FE74-CCC82C0A2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12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herbe, bâtiment, ciel, extérieur&#10;&#10;Description générée automatiquement">
            <a:extLst>
              <a:ext uri="{FF2B5EF4-FFF2-40B4-BE49-F238E27FC236}">
                <a16:creationId xmlns:a16="http://schemas.microsoft.com/office/drawing/2014/main" id="{F34FA2AC-D7E9-AC45-1D1A-82024A2566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20" y="457200"/>
            <a:ext cx="11649456" cy="618134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65BCD4-5722-95AD-C4CF-A17284608E9F}"/>
              </a:ext>
            </a:extLst>
          </p:cNvPr>
          <p:cNvSpPr txBox="1"/>
          <p:nvPr/>
        </p:nvSpPr>
        <p:spPr>
          <a:xfrm>
            <a:off x="3968151" y="6911"/>
            <a:ext cx="8833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Palais De La Bourse à Porto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ECBAA65-6B1E-02DD-23C6-D4D903180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E1EC0-C22A-4ACA-8292-D6D7C96D6198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277A82E-2E9F-2E71-CCC0-A376B4478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75B7E30-E5B5-271E-CAD3-DAD35279C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ciel, extérieur, eau, pont&#10;&#10;Description générée automatiquement">
            <a:extLst>
              <a:ext uri="{FF2B5EF4-FFF2-40B4-BE49-F238E27FC236}">
                <a16:creationId xmlns:a16="http://schemas.microsoft.com/office/drawing/2014/main" id="{38F38792-6CC0-8F64-34BF-E3E74FC75A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1354" y="474785"/>
            <a:ext cx="11658600" cy="615461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6264EF-C06C-9717-A7DA-66F30CB3FFB9}"/>
              </a:ext>
            </a:extLst>
          </p:cNvPr>
          <p:cNvSpPr txBox="1"/>
          <p:nvPr/>
        </p:nvSpPr>
        <p:spPr>
          <a:xfrm>
            <a:off x="4502989" y="0"/>
            <a:ext cx="7108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Pont Enjambe Le Douro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7BB10F2-04D1-B9D1-207C-6EE38A1B9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30A0E-A9F6-4AA8-829C-3077C3F819CA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8E167C-70BA-EFF6-9B86-D94268F4F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5AC0D79-C60D-508D-BB31-4C88C9B10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pierre, plusieurs&#10;&#10;Description générée automatiquement">
            <a:extLst>
              <a:ext uri="{FF2B5EF4-FFF2-40B4-BE49-F238E27FC236}">
                <a16:creationId xmlns:a16="http://schemas.microsoft.com/office/drawing/2014/main" id="{5DD960AE-3C3F-1EC8-5E6D-C67D429BD4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456" y="457200"/>
            <a:ext cx="11686032" cy="621792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00E66F-10CA-1DA7-DA9D-B531FB4E67F2}"/>
              </a:ext>
            </a:extLst>
          </p:cNvPr>
          <p:cNvSpPr txBox="1"/>
          <p:nvPr/>
        </p:nvSpPr>
        <p:spPr>
          <a:xfrm>
            <a:off x="4364966" y="0"/>
            <a:ext cx="9092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Tonneau De Vin De Madère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DBA665C-86BC-B452-930D-9D83D64BA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62E1-5606-42FF-BBCF-0EAA469AACA3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F768E8-C14B-5F7A-7C67-67042EF4B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D2B52F9-6DCB-864A-0A55-2F0E94BE8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herbe, extérieur, ciel, roche&#10;&#10;Description générée automatiquement">
            <a:extLst>
              <a:ext uri="{FF2B5EF4-FFF2-40B4-BE49-F238E27FC236}">
                <a16:creationId xmlns:a16="http://schemas.microsoft.com/office/drawing/2014/main" id="{ADABE0B5-6858-AE62-4673-54680E6C85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20" y="402336"/>
            <a:ext cx="11649456" cy="623620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B3E047-296D-A614-7D3B-D64B20AADF9B}"/>
              </a:ext>
            </a:extLst>
          </p:cNvPr>
          <p:cNvSpPr txBox="1"/>
          <p:nvPr/>
        </p:nvSpPr>
        <p:spPr>
          <a:xfrm>
            <a:off x="4571999" y="-64160"/>
            <a:ext cx="5883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Liège  En Algarve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AF817B1-5778-3122-D6E9-319A8340F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416F1-3D98-4FCF-8266-7FEDBFE98BAF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41F5600-1298-B78A-9916-E326B5155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8D3915-85C6-380F-DF8E-979A863E7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5A6918-9392-8B07-33DB-546002297E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858" y="492369"/>
            <a:ext cx="10452296" cy="6203851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769FD9-A39D-C345-F714-92DAD7900A22}"/>
              </a:ext>
            </a:extLst>
          </p:cNvPr>
          <p:cNvSpPr txBox="1"/>
          <p:nvPr/>
        </p:nvSpPr>
        <p:spPr>
          <a:xfrm>
            <a:off x="5434642" y="30704"/>
            <a:ext cx="628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Lisbonne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8716075-96E6-9760-8C57-08C0B2E4F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C4390-7C2B-431D-83CB-1EB35B5AB069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A69E925-3C68-CDE3-F0F9-688D3E255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0076EB8-DB6B-5ADC-2FA0-DC70AAE5A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sport, danseur, extérieur&#10;&#10;Description générée automatiquement">
            <a:extLst>
              <a:ext uri="{FF2B5EF4-FFF2-40B4-BE49-F238E27FC236}">
                <a16:creationId xmlns:a16="http://schemas.microsoft.com/office/drawing/2014/main" id="{913FF323-B92C-380E-AFCC-5AFF768151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20" y="438912"/>
            <a:ext cx="11667744" cy="627278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023C2A-BA15-A938-AFAE-EE4C9AE01AD4}"/>
              </a:ext>
            </a:extLst>
          </p:cNvPr>
          <p:cNvSpPr txBox="1"/>
          <p:nvPr/>
        </p:nvSpPr>
        <p:spPr>
          <a:xfrm>
            <a:off x="3053751" y="-12066"/>
            <a:ext cx="7332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Femmes Portugaise  EN Habit  Traditionnels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0A37144-151C-8FA1-4B55-CF41A2564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60FBA-F96E-4917-885E-0C1A2D16B81F}" type="datetime1">
              <a:rPr lang="fr-FR" smtClean="0"/>
              <a:t>21/07/2022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DE2B435-DECF-77A6-EC62-73F3EFC0B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092AD4A-1467-F9B7-C729-9FBEFE7B3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curtains"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332</Words>
  <Application>Microsoft Office PowerPoint</Application>
  <PresentationFormat>Grand écran</PresentationFormat>
  <Paragraphs>121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11</cp:revision>
  <dcterms:created xsi:type="dcterms:W3CDTF">2022-06-26T11:41:41Z</dcterms:created>
  <dcterms:modified xsi:type="dcterms:W3CDTF">2022-07-21T13:13:10Z</dcterms:modified>
</cp:coreProperties>
</file>