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9" r:id="rId3"/>
    <p:sldId id="298" r:id="rId4"/>
    <p:sldId id="273" r:id="rId5"/>
    <p:sldId id="309" r:id="rId6"/>
    <p:sldId id="308" r:id="rId7"/>
    <p:sldId id="311" r:id="rId8"/>
    <p:sldId id="317" r:id="rId9"/>
    <p:sldId id="314" r:id="rId10"/>
    <p:sldId id="313" r:id="rId11"/>
    <p:sldId id="310" r:id="rId12"/>
    <p:sldId id="312" r:id="rId13"/>
    <p:sldId id="316" r:id="rId14"/>
    <p:sldId id="307" r:id="rId15"/>
    <p:sldId id="280" r:id="rId16"/>
    <p:sldId id="306" r:id="rId17"/>
    <p:sldId id="281" r:id="rId18"/>
    <p:sldId id="285" r:id="rId19"/>
    <p:sldId id="303" r:id="rId20"/>
    <p:sldId id="304" r:id="rId21"/>
    <p:sldId id="305" r:id="rId22"/>
    <p:sldId id="288" r:id="rId23"/>
    <p:sldId id="302" r:id="rId24"/>
    <p:sldId id="301" r:id="rId25"/>
    <p:sldId id="300" r:id="rId26"/>
    <p:sldId id="287" r:id="rId27"/>
    <p:sldId id="289" r:id="rId28"/>
    <p:sldId id="291" r:id="rId29"/>
    <p:sldId id="278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-168696" y="249289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62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>
            <a:extLst>
              <a:ext uri="{FF2B5EF4-FFF2-40B4-BE49-F238E27FC236}">
                <a16:creationId xmlns:a16="http://schemas.microsoft.com/office/drawing/2014/main" id="{6766A1F2-BFFD-D7E2-F26F-F2B0D1EC1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548680"/>
            <a:ext cx="950555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5158F9CB-C2A9-AC7E-928B-2603CF4E2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901" y="548680"/>
            <a:ext cx="1296642" cy="5760640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6884DCDE-CE48-57FF-578B-1B35E05F1E15}"/>
              </a:ext>
            </a:extLst>
          </p:cNvPr>
          <p:cNvSpPr/>
          <p:nvPr/>
        </p:nvSpPr>
        <p:spPr>
          <a:xfrm>
            <a:off x="694899" y="548680"/>
            <a:ext cx="10802197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WordArt 13">
            <a:extLst>
              <a:ext uri="{FF2B5EF4-FFF2-40B4-BE49-F238E27FC236}">
                <a16:creationId xmlns:a16="http://schemas.microsoft.com/office/drawing/2014/main" id="{4453CD1D-AD9D-A3A7-83CA-AF840B5954F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177281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WordArt 14">
            <a:extLst>
              <a:ext uri="{FF2B5EF4-FFF2-40B4-BE49-F238E27FC236}">
                <a16:creationId xmlns:a16="http://schemas.microsoft.com/office/drawing/2014/main" id="{CA9645C9-EDA5-D02B-52E4-23F1B98218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87488" y="32279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60110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3 Love song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3 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93592"/>
            <a:ext cx="10800260" cy="57437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7081CFB-7D62-4BE5-9794-51C7C7D15D83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62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5AA08CCF-0416-438A-8DE7-675421427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960" y="642651"/>
            <a:ext cx="6384095" cy="566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B4F9BEC0-700B-4960-80EA-2CD3750B1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795" y="593593"/>
            <a:ext cx="10800260" cy="5715727"/>
          </a:xfrm>
          <a:prstGeom prst="rect">
            <a:avLst/>
          </a:prstGeom>
          <a:noFill/>
          <a:ln w="444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6715E774-EB8C-7E9A-F0EF-0587A4C0F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76672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ADC45B-B95C-26AC-B587-342B97F0B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157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EA9B7C-A420-A567-1463-842C15B79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727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F16984-9F42-8C27-EF81-7EC6B2E4C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046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9D7C24-D933-F08B-8261-53E6BC22A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00256" y="548680"/>
            <a:ext cx="3096344" cy="585846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D684190-CE5C-03F1-4385-B457CE75A1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9017"/>
            <a:ext cx="8136904" cy="5858462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66B006F6-0779-2B96-866C-15A324AFD5FB}"/>
              </a:ext>
            </a:extLst>
          </p:cNvPr>
          <p:cNvSpPr/>
          <p:nvPr/>
        </p:nvSpPr>
        <p:spPr>
          <a:xfrm>
            <a:off x="694899" y="548679"/>
            <a:ext cx="10802197" cy="584880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173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DD479C-3B7C-31EA-7592-3A7BBC8C5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2372"/>
            <a:ext cx="10801200" cy="58189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8508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6C3212-C6B7-A4C9-CA80-CF5564D14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037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E33D32-649A-A7FF-52F5-B0C749041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49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301375-0A63-5AFA-1F3E-6772D1EDA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720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B69402A-E632-6B32-8587-396D97745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548680"/>
            <a:ext cx="1082985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8569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514DDE-E5DB-A73E-7EE5-C9A7B67D1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729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2862EC-E0C4-EEFA-7091-4353AD4B2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7A763A6-4B30-2975-7405-C6712CCD4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1217B846-0E45-6F75-0D9D-681C66B33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692696"/>
            <a:ext cx="1191197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317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9C6C94-55FC-D466-89AD-8C3D1541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DD4343F1-337A-00FA-ED3F-88C7BB233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D23906C-3449-8CEA-9156-778F49A62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32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7F116C-5EA5-4AFD-49EC-3D9BF7609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0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CBA44A-6110-4A27-058D-9696B8D87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91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A18595-A168-C5B2-E63D-7616A0598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92F509A7-97A5-41F4-C7A7-B2C0CC48A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471" y="4869160"/>
            <a:ext cx="1141517" cy="805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DA2E45AB-FAE7-453B-8A2B-D076A66E8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4761790"/>
            <a:ext cx="1141517" cy="805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DA1E03-EBDD-5BE6-B2A0-3035E9CFD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7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E9C67CA-7B5B-DC52-2342-9AAB411E4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73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22978A-E2AF-637D-7C51-E317F3DCB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37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2F35B3-1EF5-15ED-8AFD-53C3AA726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6388B937-49DD-C23D-3ADE-F299239AC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37261A-6226-5674-2E0A-6BCEE87C5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28AA60-7FDA-AF63-9FE8-BF9733F22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6F99B24A-5BB8-2648-CBA3-F6F179635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81129"/>
            <a:ext cx="10801200" cy="509521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58B39CAC-4684-09A6-D011-187E51255D0D}"/>
              </a:ext>
            </a:extLst>
          </p:cNvPr>
          <p:cNvSpPr/>
          <p:nvPr/>
        </p:nvSpPr>
        <p:spPr>
          <a:xfrm>
            <a:off x="7808686" y="2505515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80</Words>
  <Application>Microsoft Office PowerPoint</Application>
  <PresentationFormat>Širokoúhlá obrazovka</PresentationFormat>
  <Paragraphs>21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2022-07-19T11:19:15Z</dcterms:modified>
</cp:coreProperties>
</file>