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18" Type="http://schemas.openxmlformats.org/officeDocument/2006/relationships/image" Target="../media/image7.png"/><Relationship Id="rId3" Type="http://schemas.openxmlformats.org/officeDocument/2006/relationships/image" Target="../media/image1.gif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audio" Target="../media/audio7.wav"/><Relationship Id="rId5" Type="http://schemas.openxmlformats.org/officeDocument/2006/relationships/image" Target="../media/image2.gif"/><Relationship Id="rId15" Type="http://schemas.openxmlformats.org/officeDocument/2006/relationships/image" Target="../media/image4.png"/><Relationship Id="rId10" Type="http://schemas.openxmlformats.org/officeDocument/2006/relationships/audio" Target="../media/audio6.wav"/><Relationship Id="rId19" Type="http://schemas.openxmlformats.org/officeDocument/2006/relationships/audio" Target="../media/audio1.wav"/><Relationship Id="rId4" Type="http://schemas.openxmlformats.org/officeDocument/2006/relationships/audio" Target="../media/audio2.wav"/><Relationship Id="rId9" Type="http://schemas.openxmlformats.org/officeDocument/2006/relationships/audio" Target="../media/audio5.wav"/><Relationship Id="rId14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DB6CACB-389B-C1C3-2554-A3A9C75A63E5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  108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>
            <a:extLst>
              <a:ext uri="{FF2B5EF4-FFF2-40B4-BE49-F238E27FC236}">
                <a16:creationId xmlns:a16="http://schemas.microsoft.com/office/drawing/2014/main" id="{CF08C488-6B10-4ED9-826A-BA6991198D8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" y="606719"/>
            <a:ext cx="4654843" cy="5579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210" y="708539"/>
            <a:ext cx="4536790" cy="5440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253293" y="430492"/>
            <a:ext cx="673565" cy="57834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C4577968-A819-4C89-B096-11DDAAAA3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18" y="671491"/>
            <a:ext cx="9033165" cy="5515018"/>
          </a:xfrm>
          <a:prstGeom prst="rect">
            <a:avLst/>
          </a:prstGeom>
          <a:noFill/>
          <a:ln w="101600" cmpd="sng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00700C01-CC4E-4346-A5A7-AC0328D7620C}"/>
              </a:ext>
            </a:extLst>
          </p:cNvPr>
          <p:cNvSpPr/>
          <p:nvPr/>
        </p:nvSpPr>
        <p:spPr>
          <a:xfrm>
            <a:off x="-76700" y="6213923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448C7905-347F-4D18-9B17-9FB9054394EB}"/>
              </a:ext>
            </a:extLst>
          </p:cNvPr>
          <p:cNvSpPr/>
          <p:nvPr/>
        </p:nvSpPr>
        <p:spPr>
          <a:xfrm>
            <a:off x="-29859" y="708539"/>
            <a:ext cx="9033165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dirty="0"/>
              <a:t> Country music  108  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5" name="Picture 20">
            <a:hlinkClick r:id="" action="ppaction://noaction">
              <a:snd r:embed="rId4" name="6.In my father's house.wav"/>
            </a:hlinkClick>
            <a:extLst>
              <a:ext uri="{FF2B5EF4-FFF2-40B4-BE49-F238E27FC236}">
                <a16:creationId xmlns:a16="http://schemas.microsoft.com/office/drawing/2014/main" id="{6459B426-B436-479E-913C-D754ED171F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332" y="1439049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WordArt 72">
            <a:extLst>
              <a:ext uri="{FF2B5EF4-FFF2-40B4-BE49-F238E27FC236}">
                <a16:creationId xmlns:a16="http://schemas.microsoft.com/office/drawing/2014/main" id="{26EF9460-43E8-4149-AEDB-9265EC3475A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980544" y="1609808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28" name="Obrázek 27">
            <a:extLst>
              <a:ext uri="{FF2B5EF4-FFF2-40B4-BE49-F238E27FC236}">
                <a16:creationId xmlns:a16="http://schemas.microsoft.com/office/drawing/2014/main" id="{D4D0E1D1-7FE3-4722-B2B7-D7956AB6BA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96" y="1807996"/>
            <a:ext cx="443733" cy="403393"/>
          </a:xfrm>
          <a:prstGeom prst="rect">
            <a:avLst/>
          </a:prstGeom>
        </p:spPr>
      </p:pic>
      <p:sp>
        <p:nvSpPr>
          <p:cNvPr id="29" name="Text Box 47">
            <a:extLst>
              <a:ext uri="{FF2B5EF4-FFF2-40B4-BE49-F238E27FC236}">
                <a16:creationId xmlns:a16="http://schemas.microsoft.com/office/drawing/2014/main" id="{AAAC20AB-6E94-4CB4-A731-09416E13E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8108" y="1882854"/>
            <a:ext cx="12223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In my father's house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A12AB820-C0DB-4666-9BAB-4AEF2F9DC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0077" y="2860542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Hills around Clonmel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D045ED1A-668C-448F-8EE4-46845AD1D2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665" y="3775343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Rose of Mooncoin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4DB1DE2B-DD90-4DC1-BBBF-33920B5A92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4691" y="4703437"/>
            <a:ext cx="13491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Life's mountain railroad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33" name="Picture 20">
            <a:hlinkClick r:id="" action="ppaction://noaction">
              <a:snd r:embed="rId7" name="7.Hills around Clonmel.wav"/>
            </a:hlinkClick>
            <a:extLst>
              <a:ext uri="{FF2B5EF4-FFF2-40B4-BE49-F238E27FC236}">
                <a16:creationId xmlns:a16="http://schemas.microsoft.com/office/drawing/2014/main" id="{D4D78264-00F5-4CFB-9993-7DBAE06293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340" y="2381567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0">
            <a:hlinkClick r:id="" action="ppaction://noaction">
              <a:snd r:embed="rId2" name="10.Michael.wav"/>
            </a:hlinkClick>
            <a:extLst>
              <a:ext uri="{FF2B5EF4-FFF2-40B4-BE49-F238E27FC236}">
                <a16:creationId xmlns:a16="http://schemas.microsoft.com/office/drawing/2014/main" id="{D520B029-243C-43F0-B43C-377568D1C4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311" y="5221172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0">
            <a:hlinkClick r:id="" action="ppaction://noaction">
              <a:snd r:embed="rId8" name="9.Life's mountain railroad.wav"/>
            </a:hlinkClick>
            <a:extLst>
              <a:ext uri="{FF2B5EF4-FFF2-40B4-BE49-F238E27FC236}">
                <a16:creationId xmlns:a16="http://schemas.microsoft.com/office/drawing/2014/main" id="{A4768A31-F592-4ECB-BF4C-D903ACBB19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311" y="4270956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0">
            <a:hlinkClick r:id="" action="ppaction://noaction">
              <a:snd r:embed="rId9" name="8.Rose of Mooncoin.wav"/>
            </a:hlinkClick>
            <a:extLst>
              <a:ext uri="{FF2B5EF4-FFF2-40B4-BE49-F238E27FC236}">
                <a16:creationId xmlns:a16="http://schemas.microsoft.com/office/drawing/2014/main" id="{8E251342-C72E-4225-87D7-A1A7ADF988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311" y="3349621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D6C33EC5-88D1-4A9C-AA08-557904ADD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5023" y="5672295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Michael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38" name="Picture 20">
            <a:hlinkClick r:id="" action="ppaction://noaction">
              <a:snd r:embed="rId10" name="5.Western counties.wav"/>
            </a:hlinkClick>
            <a:extLst>
              <a:ext uri="{FF2B5EF4-FFF2-40B4-BE49-F238E27FC236}">
                <a16:creationId xmlns:a16="http://schemas.microsoft.com/office/drawing/2014/main" id="{A87855B3-2070-43D9-A0F8-C0F987C84D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933" y="5209036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11" name="4.Home.wav"/>
            </a:hlinkClick>
            <a:extLst>
              <a:ext uri="{FF2B5EF4-FFF2-40B4-BE49-F238E27FC236}">
                <a16:creationId xmlns:a16="http://schemas.microsoft.com/office/drawing/2014/main" id="{989DFA57-FEA5-4F72-8CB7-A388EFD80F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223" y="4253242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12" name="3.I all remember you love.wav"/>
            </a:hlinkClick>
            <a:extLst>
              <a:ext uri="{FF2B5EF4-FFF2-40B4-BE49-F238E27FC236}">
                <a16:creationId xmlns:a16="http://schemas.microsoft.com/office/drawing/2014/main" id="{27F0F787-5AD3-4165-BFF4-0CBDA02887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172" y="3315279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13" name="2.Rosslare harbour.wav"/>
            </a:hlinkClick>
            <a:extLst>
              <a:ext uri="{FF2B5EF4-FFF2-40B4-BE49-F238E27FC236}">
                <a16:creationId xmlns:a16="http://schemas.microsoft.com/office/drawing/2014/main" id="{74795220-5151-4D3A-B4B5-ED521FFDB4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062" y="2345796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14" name="1.You remember me.wav"/>
            </a:hlinkClick>
            <a:extLst>
              <a:ext uri="{FF2B5EF4-FFF2-40B4-BE49-F238E27FC236}">
                <a16:creationId xmlns:a16="http://schemas.microsoft.com/office/drawing/2014/main" id="{D09D9327-09C6-4023-A6E6-E0AB84F331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306" y="1480888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Text Box 47">
            <a:extLst>
              <a:ext uri="{FF2B5EF4-FFF2-40B4-BE49-F238E27FC236}">
                <a16:creationId xmlns:a16="http://schemas.microsoft.com/office/drawing/2014/main" id="{54D30BDA-F80C-4016-8C8D-38810F73B7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2267" y="188394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You remember me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8041F60F-605E-4DBC-A3D8-07E2134A2E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7411" y="2774699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Rosslare harbour</a:t>
            </a: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428BEB26-0669-49D9-9731-C653A0F2A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2267" y="3759947"/>
            <a:ext cx="1249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I all remember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 you love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4632675A-0BFA-44F7-BF2D-60C79F6DF6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9326" y="4731269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Home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0CB915EE-7AD3-44A1-A3C7-F9B0DFC2F1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1211" y="562821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Western counties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48" name="Obrázek 47">
            <a:extLst>
              <a:ext uri="{FF2B5EF4-FFF2-40B4-BE49-F238E27FC236}">
                <a16:creationId xmlns:a16="http://schemas.microsoft.com/office/drawing/2014/main" id="{69879B9E-94CF-48C7-8A60-871787F0EC3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29" y="2211389"/>
            <a:ext cx="347272" cy="628298"/>
          </a:xfrm>
          <a:prstGeom prst="rect">
            <a:avLst/>
          </a:prstGeom>
        </p:spPr>
      </p:pic>
      <p:pic>
        <p:nvPicPr>
          <p:cNvPr id="49" name="Obrázek 48">
            <a:extLst>
              <a:ext uri="{FF2B5EF4-FFF2-40B4-BE49-F238E27FC236}">
                <a16:creationId xmlns:a16="http://schemas.microsoft.com/office/drawing/2014/main" id="{B1B8D68D-AD37-4C5B-A6E5-722FCC44975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608" y="2281735"/>
            <a:ext cx="347272" cy="628298"/>
          </a:xfrm>
          <a:prstGeom prst="rect">
            <a:avLst/>
          </a:prstGeom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0E0EC705-2EAD-4DFD-99B2-A1232230DF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14" y="5473533"/>
            <a:ext cx="472554" cy="429594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0A554F2A-BAE2-4AF1-8CA9-3B0CCD786B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603" y="3549911"/>
            <a:ext cx="472554" cy="429594"/>
          </a:xfrm>
          <a:prstGeom prst="rect">
            <a:avLst/>
          </a:prstGeom>
        </p:spPr>
      </p:pic>
      <p:pic>
        <p:nvPicPr>
          <p:cNvPr id="52" name="Obrázek 51">
            <a:extLst>
              <a:ext uri="{FF2B5EF4-FFF2-40B4-BE49-F238E27FC236}">
                <a16:creationId xmlns:a16="http://schemas.microsoft.com/office/drawing/2014/main" id="{674A74A6-A718-4E7E-A44A-6C0A2677DE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99" y="3440945"/>
            <a:ext cx="472554" cy="429594"/>
          </a:xfrm>
          <a:prstGeom prst="rect">
            <a:avLst/>
          </a:prstGeom>
        </p:spPr>
      </p:pic>
      <p:pic>
        <p:nvPicPr>
          <p:cNvPr id="53" name="Obrázek 52">
            <a:extLst>
              <a:ext uri="{FF2B5EF4-FFF2-40B4-BE49-F238E27FC236}">
                <a16:creationId xmlns:a16="http://schemas.microsoft.com/office/drawing/2014/main" id="{6EC5D507-317D-4633-99F7-34E67D015A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8813" y="5516381"/>
            <a:ext cx="472554" cy="429594"/>
          </a:xfrm>
          <a:prstGeom prst="rect">
            <a:avLst/>
          </a:prstGeom>
        </p:spPr>
      </p:pic>
      <p:pic>
        <p:nvPicPr>
          <p:cNvPr id="54" name="Picture 6">
            <a:extLst>
              <a:ext uri="{FF2B5EF4-FFF2-40B4-BE49-F238E27FC236}">
                <a16:creationId xmlns:a16="http://schemas.microsoft.com/office/drawing/2014/main" id="{10740234-FC11-4C7C-9D26-B064207C5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658" y="1520843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6">
            <a:extLst>
              <a:ext uri="{FF2B5EF4-FFF2-40B4-BE49-F238E27FC236}">
                <a16:creationId xmlns:a16="http://schemas.microsoft.com/office/drawing/2014/main" id="{AB3C9892-13F9-4BFA-82F9-90EA4C074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755" y="1497081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AutoShape 6" descr="1 - kolo - gif">
            <a:extLst>
              <a:ext uri="{FF2B5EF4-FFF2-40B4-BE49-F238E27FC236}">
                <a16:creationId xmlns:a16="http://schemas.microsoft.com/office/drawing/2014/main" id="{D650FD70-BA25-444E-90B9-6104D9AD99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1408" y="2756932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8" name="AutoShape 6" descr="1 - kolo - gif">
            <a:extLst>
              <a:ext uri="{FF2B5EF4-FFF2-40B4-BE49-F238E27FC236}">
                <a16:creationId xmlns:a16="http://schemas.microsoft.com/office/drawing/2014/main" id="{C7726D20-26C2-4DFF-BE45-244CED18D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4462" y="2781777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AutoShape 6" descr="1 - kolo - gif">
            <a:extLst>
              <a:ext uri="{FF2B5EF4-FFF2-40B4-BE49-F238E27FC236}">
                <a16:creationId xmlns:a16="http://schemas.microsoft.com/office/drawing/2014/main" id="{48CA386A-8CB6-4445-8EB2-B57956DFEF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065" y="910444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0" name="AutoShape 6" descr="1 - kolo - gif">
            <a:extLst>
              <a:ext uri="{FF2B5EF4-FFF2-40B4-BE49-F238E27FC236}">
                <a16:creationId xmlns:a16="http://schemas.microsoft.com/office/drawing/2014/main" id="{2EB627B7-94D8-449A-B588-FE11973185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2227" y="951488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1" name="AutoShape 6" descr="1 - kolo - gif">
            <a:extLst>
              <a:ext uri="{FF2B5EF4-FFF2-40B4-BE49-F238E27FC236}">
                <a16:creationId xmlns:a16="http://schemas.microsoft.com/office/drawing/2014/main" id="{66191905-0DD4-4B70-AE97-14012E7F7B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8507" y="4671979"/>
            <a:ext cx="255650" cy="197815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AutoShape 6" descr="1 - kolo - gif">
            <a:extLst>
              <a:ext uri="{FF2B5EF4-FFF2-40B4-BE49-F238E27FC236}">
                <a16:creationId xmlns:a16="http://schemas.microsoft.com/office/drawing/2014/main" id="{C2EC321E-CDB1-4FFE-99EE-7553794473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071" y="4627289"/>
            <a:ext cx="235344" cy="236918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5" name="AutoShape 6" descr="1 - kolo - gif">
            <a:extLst>
              <a:ext uri="{FF2B5EF4-FFF2-40B4-BE49-F238E27FC236}">
                <a16:creationId xmlns:a16="http://schemas.microsoft.com/office/drawing/2014/main" id="{599CFA94-E548-15C9-345C-746F4DB22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0445" y="928735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6" name="AutoShape 6" descr="1 - kolo - gif">
            <a:extLst>
              <a:ext uri="{FF2B5EF4-FFF2-40B4-BE49-F238E27FC236}">
                <a16:creationId xmlns:a16="http://schemas.microsoft.com/office/drawing/2014/main" id="{0E7F5695-0A2E-32A8-2DD5-F49A46F9C9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1841" y="910444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D9CE291-D7F0-7C1B-2E67-81109ADCD62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021" y="2542848"/>
            <a:ext cx="3281639" cy="3488575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7002C6CD-9C18-3D5F-6FF0-33B7B8B83C3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042" y="4204601"/>
            <a:ext cx="1476969" cy="1472846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9B9B03F6-0335-F172-FA8E-E08D320244E5}"/>
              </a:ext>
            </a:extLst>
          </p:cNvPr>
          <p:cNvSpPr txBox="1"/>
          <p:nvPr/>
        </p:nvSpPr>
        <p:spPr>
          <a:xfrm>
            <a:off x="4927693" y="4759507"/>
            <a:ext cx="1072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>
                <a:solidFill>
                  <a:schemeClr val="bg1"/>
                </a:solidFill>
              </a:rPr>
              <a:t>Country</a:t>
            </a:r>
          </a:p>
          <a:p>
            <a:r>
              <a:rPr lang="cs-CZ" sz="1200" dirty="0">
                <a:solidFill>
                  <a:schemeClr val="bg1"/>
                </a:solidFill>
              </a:rPr>
              <a:t>  </a:t>
            </a:r>
            <a:r>
              <a:rPr lang="cs-CZ" sz="1200" dirty="0" err="1">
                <a:solidFill>
                  <a:schemeClr val="bg1"/>
                </a:solidFill>
              </a:rPr>
              <a:t>radio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49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10.Michael.wav"/>
          </p:stSnd>
        </p:sndAc>
      </p:transition>
    </mc:Choice>
    <mc:Fallback xmlns="">
      <p:transition spd="slow">
        <p:sndAc>
          <p:stSnd>
            <p:snd r:embed="rId19" name="10.Micha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5" grpId="0" animBg="1"/>
      <p:bldP spid="66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243</TotalTime>
  <Words>52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24</cp:revision>
  <dcterms:created xsi:type="dcterms:W3CDTF">2020-02-21T13:54:42Z</dcterms:created>
  <dcterms:modified xsi:type="dcterms:W3CDTF">2022-07-19T11:46:47Z</dcterms:modified>
</cp:coreProperties>
</file>