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6" r:id="rId2"/>
    <p:sldId id="275" r:id="rId3"/>
    <p:sldId id="258" r:id="rId4"/>
    <p:sldId id="295" r:id="rId5"/>
    <p:sldId id="294" r:id="rId6"/>
    <p:sldId id="293" r:id="rId7"/>
    <p:sldId id="292" r:id="rId8"/>
    <p:sldId id="291" r:id="rId9"/>
    <p:sldId id="289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6" r:id="rId27"/>
    <p:sldId id="296" r:id="rId28"/>
    <p:sldId id="297" r:id="rId29"/>
    <p:sldId id="298" r:id="rId30"/>
    <p:sldId id="29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5e7NTh/2jQoovaDi+mbBQ==" hashData="n2YUkIpZnkcfDNCYqvhw6pVnjrRN7K+xcIlrFyucQDR0dwadYOGDQtApzhqzF3as9061k1c/bx4RXlw4hBXu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1D9D-4F75-478B-8B47-A53F359B339F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9D19F-ED05-4F82-965C-5D122986B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736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A9D19F-ED05-4F82-965C-5D122986B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993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DCB5B7F3-EE08-DBC2-579A-F5F36FB65C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FFA135-7F69-F0D5-A066-06C688A212F1}"/>
              </a:ext>
            </a:extLst>
          </p:cNvPr>
          <p:cNvSpPr txBox="1"/>
          <p:nvPr/>
        </p:nvSpPr>
        <p:spPr>
          <a:xfrm>
            <a:off x="3182815" y="1811215"/>
            <a:ext cx="7244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Le Mont Saint Odile N°2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airplane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vieux&#10;&#10;Description générée automatiquement">
            <a:extLst>
              <a:ext uri="{FF2B5EF4-FFF2-40B4-BE49-F238E27FC236}">
                <a16:creationId xmlns:a16="http://schemas.microsoft.com/office/drawing/2014/main" id="{4223C97D-2ABD-6A87-209E-6EA35DCCAF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362309"/>
            <a:ext cx="11548534" cy="617395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51826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43AAB6-6F50-21BF-FB2F-6D93876B86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mont Sainte-Odile est un mont vosgien, situé à Ottrott dans le département du Bas-Rhin, culminant à 767 mètres d'altitude. Il est surmonté par l'abbaye de </a:t>
            </a:r>
            <a:r>
              <a:rPr lang="fr-FR" sz="48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Hohenbourg</a:t>
            </a:r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couvent qui surplombe la plaine d'Alsace, fondé par sainte Odile, patronne de l'Alsace, fille du duc </a:t>
            </a:r>
            <a:r>
              <a:rPr lang="fr-FR" sz="48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Etichon</a:t>
            </a:r>
            <a:endParaRPr lang="fr-FR" sz="48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CB19FB-7C96-4FEC-9331-E826E4E36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roche, plante&#10;&#10;Description générée automatiquement">
            <a:extLst>
              <a:ext uri="{FF2B5EF4-FFF2-40B4-BE49-F238E27FC236}">
                <a16:creationId xmlns:a16="http://schemas.microsoft.com/office/drawing/2014/main" id="{D7525BDB-89F2-2037-3335-52CFD740E1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  <a:ln w="0"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F071BB7-867E-46A9-A7C2-3FCB28CB8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810"/>
            <a:ext cx="12192000" cy="6858000"/>
            <a:chOff x="0" y="-3810"/>
            <a:chExt cx="12192000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FF0FCAE-6984-42EA-83CB-9F69F24A3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4102025 w 8273365"/>
                <a:gd name="connsiteY0" fmla="*/ 169161 h 6858000"/>
                <a:gd name="connsiteX1" fmla="*/ 1827641 w 8273365"/>
                <a:gd name="connsiteY1" fmla="*/ 1129498 h 6858000"/>
                <a:gd name="connsiteX2" fmla="*/ 1132950 w 8273365"/>
                <a:gd name="connsiteY2" fmla="*/ 2178191 h 6858000"/>
                <a:gd name="connsiteX3" fmla="*/ 877835 w 8273365"/>
                <a:gd name="connsiteY3" fmla="*/ 3466345 h 6858000"/>
                <a:gd name="connsiteX4" fmla="*/ 1089650 w 8273365"/>
                <a:gd name="connsiteY4" fmla="*/ 4644934 h 6858000"/>
                <a:gd name="connsiteX5" fmla="*/ 1672144 w 8273365"/>
                <a:gd name="connsiteY5" fmla="*/ 5633505 h 6858000"/>
                <a:gd name="connsiteX6" fmla="*/ 2747751 w 8273365"/>
                <a:gd name="connsiteY6" fmla="*/ 6459556 h 6858000"/>
                <a:gd name="connsiteX7" fmla="*/ 4102171 w 8273365"/>
                <a:gd name="connsiteY7" fmla="*/ 6763529 h 6858000"/>
                <a:gd name="connsiteX8" fmla="*/ 5506765 w 8273365"/>
                <a:gd name="connsiteY8" fmla="*/ 5818405 h 6858000"/>
                <a:gd name="connsiteX9" fmla="*/ 5914160 w 8273365"/>
                <a:gd name="connsiteY9" fmla="*/ 5382925 h 6858000"/>
                <a:gd name="connsiteX10" fmla="*/ 6891758 w 8273365"/>
                <a:gd name="connsiteY10" fmla="*/ 4677848 h 6858000"/>
                <a:gd name="connsiteX11" fmla="*/ 7158868 w 8273365"/>
                <a:gd name="connsiteY11" fmla="*/ 4511965 h 6858000"/>
                <a:gd name="connsiteX12" fmla="*/ 7306320 w 8273365"/>
                <a:gd name="connsiteY12" fmla="*/ 4179467 h 6858000"/>
                <a:gd name="connsiteX13" fmla="*/ 7315828 w 8273365"/>
                <a:gd name="connsiteY13" fmla="*/ 2884730 h 6858000"/>
                <a:gd name="connsiteX14" fmla="*/ 6704519 w 8273365"/>
                <a:gd name="connsiteY14" fmla="*/ 1640752 h 6858000"/>
                <a:gd name="connsiteX15" fmla="*/ 5471805 w 8273365"/>
                <a:gd name="connsiteY15" fmla="*/ 563096 h 6858000"/>
                <a:gd name="connsiteX16" fmla="*/ 4102025 w 8273365"/>
                <a:gd name="connsiteY16" fmla="*/ 169161 h 6858000"/>
                <a:gd name="connsiteX17" fmla="*/ 1815426 w 8273365"/>
                <a:gd name="connsiteY17" fmla="*/ 0 h 6858000"/>
                <a:gd name="connsiteX18" fmla="*/ 6228114 w 8273365"/>
                <a:gd name="connsiteY18" fmla="*/ 0 h 6858000"/>
                <a:gd name="connsiteX19" fmla="*/ 6378838 w 8273365"/>
                <a:gd name="connsiteY19" fmla="*/ 104569 h 6858000"/>
                <a:gd name="connsiteX20" fmla="*/ 8151535 w 8273365"/>
                <a:gd name="connsiteY20" fmla="*/ 4415712 h 6858000"/>
                <a:gd name="connsiteX21" fmla="*/ 6540097 w 8273365"/>
                <a:gd name="connsiteY21" fmla="*/ 5998038 h 6858000"/>
                <a:gd name="connsiteX22" fmla="*/ 5741125 w 8273365"/>
                <a:gd name="connsiteY22" fmla="*/ 6849976 h 6858000"/>
                <a:gd name="connsiteX23" fmla="*/ 5732797 w 8273365"/>
                <a:gd name="connsiteY23" fmla="*/ 6858000 h 6858000"/>
                <a:gd name="connsiteX24" fmla="*/ 1711956 w 8273365"/>
                <a:gd name="connsiteY24" fmla="*/ 6858000 h 6858000"/>
                <a:gd name="connsiteX25" fmla="*/ 1631859 w 8273365"/>
                <a:gd name="connsiteY25" fmla="*/ 6799706 h 6858000"/>
                <a:gd name="connsiteX26" fmla="*/ 1004515 w 8273365"/>
                <a:gd name="connsiteY26" fmla="*/ 6203417 h 6858000"/>
                <a:gd name="connsiteX27" fmla="*/ 0 w 8273365"/>
                <a:gd name="connsiteY27" fmla="*/ 3466345 h 6858000"/>
                <a:gd name="connsiteX28" fmla="*/ 1808555 w 8273365"/>
                <a:gd name="connsiteY28" fmla="*/ 448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273365" h="6858000">
                  <a:moveTo>
                    <a:pt x="4102025" y="169161"/>
                  </a:moveTo>
                  <a:cubicBezTo>
                    <a:pt x="3243792" y="169161"/>
                    <a:pt x="2435879" y="510143"/>
                    <a:pt x="1827641" y="1129498"/>
                  </a:cubicBezTo>
                  <a:cubicBezTo>
                    <a:pt x="1529958" y="1432447"/>
                    <a:pt x="1296200" y="1785278"/>
                    <a:pt x="1132950" y="2178191"/>
                  </a:cubicBezTo>
                  <a:cubicBezTo>
                    <a:pt x="963703" y="2585585"/>
                    <a:pt x="877835" y="3019017"/>
                    <a:pt x="877835" y="3466345"/>
                  </a:cubicBezTo>
                  <a:cubicBezTo>
                    <a:pt x="877835" y="3873007"/>
                    <a:pt x="949074" y="4269431"/>
                    <a:pt x="1089650" y="4644934"/>
                  </a:cubicBezTo>
                  <a:cubicBezTo>
                    <a:pt x="1225254" y="5007127"/>
                    <a:pt x="1421271" y="5339626"/>
                    <a:pt x="1672144" y="5633505"/>
                  </a:cubicBezTo>
                  <a:cubicBezTo>
                    <a:pt x="1968657" y="5980924"/>
                    <a:pt x="2340649" y="6266465"/>
                    <a:pt x="2747751" y="6459556"/>
                  </a:cubicBezTo>
                  <a:cubicBezTo>
                    <a:pt x="3172991" y="6661277"/>
                    <a:pt x="3628659" y="6763529"/>
                    <a:pt x="4102171" y="6763529"/>
                  </a:cubicBezTo>
                  <a:cubicBezTo>
                    <a:pt x="4621030" y="6763529"/>
                    <a:pt x="4940657" y="6439515"/>
                    <a:pt x="5506765" y="5818405"/>
                  </a:cubicBezTo>
                  <a:cubicBezTo>
                    <a:pt x="5636225" y="5676365"/>
                    <a:pt x="5770072" y="5529498"/>
                    <a:pt x="5914160" y="5382925"/>
                  </a:cubicBezTo>
                  <a:cubicBezTo>
                    <a:pt x="6290981" y="4999374"/>
                    <a:pt x="6638252" y="4813450"/>
                    <a:pt x="6891758" y="4677848"/>
                  </a:cubicBezTo>
                  <a:cubicBezTo>
                    <a:pt x="7016098" y="4611144"/>
                    <a:pt x="7114398" y="4558629"/>
                    <a:pt x="7158868" y="4511965"/>
                  </a:cubicBezTo>
                  <a:cubicBezTo>
                    <a:pt x="7208604" y="4459742"/>
                    <a:pt x="7260974" y="4341693"/>
                    <a:pt x="7306320" y="4179467"/>
                  </a:cubicBezTo>
                  <a:cubicBezTo>
                    <a:pt x="7422466" y="3764174"/>
                    <a:pt x="7425540" y="3328547"/>
                    <a:pt x="7315828" y="2884730"/>
                  </a:cubicBezTo>
                  <a:cubicBezTo>
                    <a:pt x="7210506" y="2459197"/>
                    <a:pt x="6999129" y="2028984"/>
                    <a:pt x="6704519" y="1640752"/>
                  </a:cubicBezTo>
                  <a:cubicBezTo>
                    <a:pt x="6369826" y="1199861"/>
                    <a:pt x="5943562" y="827136"/>
                    <a:pt x="5471805" y="563096"/>
                  </a:cubicBezTo>
                  <a:cubicBezTo>
                    <a:pt x="5011311" y="305349"/>
                    <a:pt x="4537651" y="169161"/>
                    <a:pt x="4102025" y="169161"/>
                  </a:cubicBezTo>
                  <a:close/>
                  <a:moveTo>
                    <a:pt x="1815426" y="0"/>
                  </a:moveTo>
                  <a:lnTo>
                    <a:pt x="6228114" y="0"/>
                  </a:lnTo>
                  <a:lnTo>
                    <a:pt x="6378838" y="104569"/>
                  </a:lnTo>
                  <a:cubicBezTo>
                    <a:pt x="7701449" y="1070221"/>
                    <a:pt x="8614337" y="2759472"/>
                    <a:pt x="8151535" y="4415712"/>
                  </a:cubicBezTo>
                  <a:cubicBezTo>
                    <a:pt x="7841710" y="5524525"/>
                    <a:pt x="7282330" y="5242495"/>
                    <a:pt x="6540097" y="5998038"/>
                  </a:cubicBezTo>
                  <a:cubicBezTo>
                    <a:pt x="6261706" y="6281367"/>
                    <a:pt x="6008555" y="6583271"/>
                    <a:pt x="5741125" y="6849976"/>
                  </a:cubicBezTo>
                  <a:lnTo>
                    <a:pt x="5732797" y="6858000"/>
                  </a:lnTo>
                  <a:lnTo>
                    <a:pt x="1711956" y="6858000"/>
                  </a:lnTo>
                  <a:lnTo>
                    <a:pt x="1631859" y="6799706"/>
                  </a:lnTo>
                  <a:cubicBezTo>
                    <a:pt x="1402830" y="6623620"/>
                    <a:pt x="1192523" y="6423644"/>
                    <a:pt x="1004515" y="6203417"/>
                  </a:cubicBezTo>
                  <a:cubicBezTo>
                    <a:pt x="378870" y="5470546"/>
                    <a:pt x="0" y="4513427"/>
                    <a:pt x="0" y="3466345"/>
                  </a:cubicBezTo>
                  <a:cubicBezTo>
                    <a:pt x="0" y="2025290"/>
                    <a:pt x="717408" y="754744"/>
                    <a:pt x="1808555" y="448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EEDAA96-38BD-4AC0-8E5F-CF74F5C71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0219" y="-3810"/>
              <a:ext cx="8273365" cy="6858000"/>
            </a:xfrm>
            <a:custGeom>
              <a:avLst/>
              <a:gdLst>
                <a:gd name="connsiteX0" fmla="*/ 1616062 w 8273365"/>
                <a:gd name="connsiteY0" fmla="*/ 0 h 6858000"/>
                <a:gd name="connsiteX1" fmla="*/ 3206514 w 8273365"/>
                <a:gd name="connsiteY1" fmla="*/ 0 h 6858000"/>
                <a:gd name="connsiteX2" fmla="*/ 3122517 w 8273365"/>
                <a:gd name="connsiteY2" fmla="*/ 23655 h 6858000"/>
                <a:gd name="connsiteX3" fmla="*/ 1723196 w 8273365"/>
                <a:gd name="connsiteY3" fmla="*/ 880747 h 6858000"/>
                <a:gd name="connsiteX4" fmla="*/ 997786 w 8273365"/>
                <a:gd name="connsiteY4" fmla="*/ 1975811 h 6858000"/>
                <a:gd name="connsiteX5" fmla="*/ 731408 w 8273365"/>
                <a:gd name="connsiteY5" fmla="*/ 3320136 h 6858000"/>
                <a:gd name="connsiteX6" fmla="*/ 952731 w 8273365"/>
                <a:gd name="connsiteY6" fmla="*/ 4550071 h 6858000"/>
                <a:gd name="connsiteX7" fmla="*/ 1560970 w 8273365"/>
                <a:gd name="connsiteY7" fmla="*/ 5582379 h 6858000"/>
                <a:gd name="connsiteX8" fmla="*/ 2685142 w 8273365"/>
                <a:gd name="connsiteY8" fmla="*/ 6445587 h 6858000"/>
                <a:gd name="connsiteX9" fmla="*/ 4102171 w 8273365"/>
                <a:gd name="connsiteY9" fmla="*/ 6763602 h 6858000"/>
                <a:gd name="connsiteX10" fmla="*/ 4840307 w 8273365"/>
                <a:gd name="connsiteY10" fmla="*/ 6518434 h 6858000"/>
                <a:gd name="connsiteX11" fmla="*/ 5614867 w 8273365"/>
                <a:gd name="connsiteY11" fmla="*/ 5770643 h 6858000"/>
                <a:gd name="connsiteX12" fmla="*/ 6018458 w 8273365"/>
                <a:gd name="connsiteY12" fmla="*/ 5339114 h 6858000"/>
                <a:gd name="connsiteX13" fmla="*/ 6960802 w 8273365"/>
                <a:gd name="connsiteY13" fmla="*/ 4660514 h 6858000"/>
                <a:gd name="connsiteX14" fmla="*/ 7264776 w 8273365"/>
                <a:gd name="connsiteY14" fmla="*/ 4466544 h 6858000"/>
                <a:gd name="connsiteX15" fmla="*/ 7447190 w 8273365"/>
                <a:gd name="connsiteY15" fmla="*/ 4072462 h 6858000"/>
                <a:gd name="connsiteX16" fmla="*/ 7457722 w 8273365"/>
                <a:gd name="connsiteY16" fmla="*/ 2703268 h 6858000"/>
                <a:gd name="connsiteX17" fmla="*/ 6820959 w 8273365"/>
                <a:gd name="connsiteY17" fmla="*/ 1406044 h 6858000"/>
                <a:gd name="connsiteX18" fmla="*/ 5543190 w 8273365"/>
                <a:gd name="connsiteY18" fmla="*/ 289185 h 6858000"/>
                <a:gd name="connsiteX19" fmla="*/ 4996775 w 8273365"/>
                <a:gd name="connsiteY19" fmla="*/ 40060 h 6858000"/>
                <a:gd name="connsiteX20" fmla="*/ 4871645 w 8273365"/>
                <a:gd name="connsiteY20" fmla="*/ 0 h 6858000"/>
                <a:gd name="connsiteX21" fmla="*/ 6433093 w 8273365"/>
                <a:gd name="connsiteY21" fmla="*/ 0 h 6858000"/>
                <a:gd name="connsiteX22" fmla="*/ 6564891 w 8273365"/>
                <a:gd name="connsiteY22" fmla="*/ 101152 h 6858000"/>
                <a:gd name="connsiteX23" fmla="*/ 8151535 w 8273365"/>
                <a:gd name="connsiteY23" fmla="*/ 4269504 h 6858000"/>
                <a:gd name="connsiteX24" fmla="*/ 6540097 w 8273365"/>
                <a:gd name="connsiteY24" fmla="*/ 5851830 h 6858000"/>
                <a:gd name="connsiteX25" fmla="*/ 5606037 w 8273365"/>
                <a:gd name="connsiteY25" fmla="*/ 6833938 h 6858000"/>
                <a:gd name="connsiteX26" fmla="*/ 5578888 w 8273365"/>
                <a:gd name="connsiteY26" fmla="*/ 6858000 h 6858000"/>
                <a:gd name="connsiteX27" fmla="*/ 1925521 w 8273365"/>
                <a:gd name="connsiteY27" fmla="*/ 6858000 h 6858000"/>
                <a:gd name="connsiteX28" fmla="*/ 1807085 w 8273365"/>
                <a:gd name="connsiteY28" fmla="*/ 6781026 h 6858000"/>
                <a:gd name="connsiteX29" fmla="*/ 1004515 w 8273365"/>
                <a:gd name="connsiteY29" fmla="*/ 6057209 h 6858000"/>
                <a:gd name="connsiteX30" fmla="*/ 0 w 8273365"/>
                <a:gd name="connsiteY30" fmla="*/ 3320136 h 6858000"/>
                <a:gd name="connsiteX31" fmla="*/ 1492767 w 8273365"/>
                <a:gd name="connsiteY31" fmla="*/ 9861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273365" h="6858000">
                  <a:moveTo>
                    <a:pt x="1616062" y="0"/>
                  </a:moveTo>
                  <a:lnTo>
                    <a:pt x="3206514" y="0"/>
                  </a:lnTo>
                  <a:lnTo>
                    <a:pt x="3122517" y="23655"/>
                  </a:lnTo>
                  <a:cubicBezTo>
                    <a:pt x="2599902" y="185042"/>
                    <a:pt x="2120807" y="476097"/>
                    <a:pt x="1723196" y="880747"/>
                  </a:cubicBezTo>
                  <a:cubicBezTo>
                    <a:pt x="1412348" y="1197008"/>
                    <a:pt x="1168351" y="1565490"/>
                    <a:pt x="997786" y="1975811"/>
                  </a:cubicBezTo>
                  <a:cubicBezTo>
                    <a:pt x="821078" y="2401050"/>
                    <a:pt x="731408" y="2853352"/>
                    <a:pt x="731408" y="3320136"/>
                  </a:cubicBezTo>
                  <a:cubicBezTo>
                    <a:pt x="731408" y="3744353"/>
                    <a:pt x="805864" y="4158182"/>
                    <a:pt x="952731" y="4550071"/>
                  </a:cubicBezTo>
                  <a:cubicBezTo>
                    <a:pt x="1094331" y="4928208"/>
                    <a:pt x="1298980" y="5275627"/>
                    <a:pt x="1560970" y="5582379"/>
                  </a:cubicBezTo>
                  <a:cubicBezTo>
                    <a:pt x="1870793" y="5945304"/>
                    <a:pt x="2259610" y="6243718"/>
                    <a:pt x="2685142" y="6445587"/>
                  </a:cubicBezTo>
                  <a:cubicBezTo>
                    <a:pt x="3130131" y="6656669"/>
                    <a:pt x="3606861" y="6763602"/>
                    <a:pt x="4102171" y="6763602"/>
                  </a:cubicBezTo>
                  <a:cubicBezTo>
                    <a:pt x="4371914" y="6763602"/>
                    <a:pt x="4599528" y="6687974"/>
                    <a:pt x="4840307" y="6518434"/>
                  </a:cubicBezTo>
                  <a:cubicBezTo>
                    <a:pt x="5099811" y="6335729"/>
                    <a:pt x="5349951" y="6061159"/>
                    <a:pt x="5614867" y="5770643"/>
                  </a:cubicBezTo>
                  <a:cubicBezTo>
                    <a:pt x="5743449" y="5629628"/>
                    <a:pt x="5876273" y="5483786"/>
                    <a:pt x="6018458" y="5339114"/>
                  </a:cubicBezTo>
                  <a:cubicBezTo>
                    <a:pt x="6379773" y="4971361"/>
                    <a:pt x="6715635" y="4791728"/>
                    <a:pt x="6960802" y="4660514"/>
                  </a:cubicBezTo>
                  <a:cubicBezTo>
                    <a:pt x="7116154" y="4577280"/>
                    <a:pt x="7206994" y="4527251"/>
                    <a:pt x="7264776" y="4466544"/>
                  </a:cubicBezTo>
                  <a:cubicBezTo>
                    <a:pt x="7332650" y="4395306"/>
                    <a:pt x="7394089" y="4262628"/>
                    <a:pt x="7447190" y="4072462"/>
                  </a:cubicBezTo>
                  <a:cubicBezTo>
                    <a:pt x="7570066" y="3632594"/>
                    <a:pt x="7573576" y="3171954"/>
                    <a:pt x="7457722" y="2703268"/>
                  </a:cubicBezTo>
                  <a:cubicBezTo>
                    <a:pt x="7347718" y="2258572"/>
                    <a:pt x="7127565" y="1810073"/>
                    <a:pt x="6820959" y="1406044"/>
                  </a:cubicBezTo>
                  <a:cubicBezTo>
                    <a:pt x="6474271" y="949207"/>
                    <a:pt x="6032355" y="563024"/>
                    <a:pt x="5543190" y="289185"/>
                  </a:cubicBezTo>
                  <a:cubicBezTo>
                    <a:pt x="5362386" y="187977"/>
                    <a:pt x="5179299" y="104665"/>
                    <a:pt x="4996775" y="40060"/>
                  </a:cubicBezTo>
                  <a:lnTo>
                    <a:pt x="4871645" y="0"/>
                  </a:lnTo>
                  <a:lnTo>
                    <a:pt x="6433093" y="0"/>
                  </a:lnTo>
                  <a:lnTo>
                    <a:pt x="6564891" y="101152"/>
                  </a:lnTo>
                  <a:cubicBezTo>
                    <a:pt x="7785271" y="1084819"/>
                    <a:pt x="8592299" y="2692132"/>
                    <a:pt x="8151535" y="4269504"/>
                  </a:cubicBezTo>
                  <a:cubicBezTo>
                    <a:pt x="7841710" y="5378317"/>
                    <a:pt x="7282330" y="5096287"/>
                    <a:pt x="6540097" y="5851830"/>
                  </a:cubicBezTo>
                  <a:cubicBezTo>
                    <a:pt x="6215307" y="6182380"/>
                    <a:pt x="5924872" y="6538214"/>
                    <a:pt x="5606037" y="6833938"/>
                  </a:cubicBezTo>
                  <a:lnTo>
                    <a:pt x="5578888" y="6858000"/>
                  </a:lnTo>
                  <a:lnTo>
                    <a:pt x="1925521" y="6858000"/>
                  </a:lnTo>
                  <a:lnTo>
                    <a:pt x="1807085" y="6781026"/>
                  </a:lnTo>
                  <a:cubicBezTo>
                    <a:pt x="1509378" y="6576133"/>
                    <a:pt x="1239525" y="6332492"/>
                    <a:pt x="1004515" y="6057209"/>
                  </a:cubicBezTo>
                  <a:cubicBezTo>
                    <a:pt x="378870" y="5324338"/>
                    <a:pt x="0" y="4367220"/>
                    <a:pt x="0" y="3320136"/>
                  </a:cubicBezTo>
                  <a:cubicBezTo>
                    <a:pt x="0" y="2023187"/>
                    <a:pt x="581101" y="864350"/>
                    <a:pt x="1492767" y="9861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000679E-B592-4134-AC05-8EC80BBC4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37594" y="-3810"/>
              <a:ext cx="8219860" cy="6858000"/>
            </a:xfrm>
            <a:custGeom>
              <a:avLst/>
              <a:gdLst>
                <a:gd name="connsiteX0" fmla="*/ 5534366 w 8219860"/>
                <a:gd name="connsiteY0" fmla="*/ 0 h 6858000"/>
                <a:gd name="connsiteX1" fmla="*/ 6263243 w 8219860"/>
                <a:gd name="connsiteY1" fmla="*/ 0 h 6858000"/>
                <a:gd name="connsiteX2" fmla="*/ 6295307 w 8219860"/>
                <a:gd name="connsiteY2" fmla="*/ 21377 h 6858000"/>
                <a:gd name="connsiteX3" fmla="*/ 6907056 w 8219860"/>
                <a:gd name="connsiteY3" fmla="*/ 522976 h 6858000"/>
                <a:gd name="connsiteX4" fmla="*/ 7434107 w 8219860"/>
                <a:gd name="connsiteY4" fmla="*/ 1119513 h 6858000"/>
                <a:gd name="connsiteX5" fmla="*/ 7856130 w 8219860"/>
                <a:gd name="connsiteY5" fmla="*/ 1802940 h 6858000"/>
                <a:gd name="connsiteX6" fmla="*/ 8019380 w 8219860"/>
                <a:gd name="connsiteY6" fmla="*/ 2174201 h 6858000"/>
                <a:gd name="connsiteX7" fmla="*/ 8054634 w 8219860"/>
                <a:gd name="connsiteY7" fmla="*/ 2269723 h 6858000"/>
                <a:gd name="connsiteX8" fmla="*/ 8086962 w 8219860"/>
                <a:gd name="connsiteY8" fmla="*/ 2366562 h 6858000"/>
                <a:gd name="connsiteX9" fmla="*/ 8115633 w 8219860"/>
                <a:gd name="connsiteY9" fmla="*/ 2464717 h 6858000"/>
                <a:gd name="connsiteX10" fmla="*/ 8140794 w 8219860"/>
                <a:gd name="connsiteY10" fmla="*/ 2563895 h 6858000"/>
                <a:gd name="connsiteX11" fmla="*/ 8218615 w 8219860"/>
                <a:gd name="connsiteY11" fmla="*/ 3378975 h 6858000"/>
                <a:gd name="connsiteX12" fmla="*/ 8175170 w 8219860"/>
                <a:gd name="connsiteY12" fmla="*/ 3786370 h 6858000"/>
                <a:gd name="connsiteX13" fmla="*/ 8073943 w 8219860"/>
                <a:gd name="connsiteY13" fmla="*/ 4180891 h 6858000"/>
                <a:gd name="connsiteX14" fmla="*/ 7939071 w 8219860"/>
                <a:gd name="connsiteY14" fmla="*/ 4562246 h 6858000"/>
                <a:gd name="connsiteX15" fmla="*/ 7854229 w 8219860"/>
                <a:gd name="connsiteY15" fmla="*/ 4751828 h 6858000"/>
                <a:gd name="connsiteX16" fmla="*/ 7745102 w 8219860"/>
                <a:gd name="connsiteY16" fmla="*/ 4936435 h 6858000"/>
                <a:gd name="connsiteX17" fmla="*/ 7605403 w 8219860"/>
                <a:gd name="connsiteY17" fmla="*/ 5106852 h 6858000"/>
                <a:gd name="connsiteX18" fmla="*/ 7524949 w 8219860"/>
                <a:gd name="connsiteY18" fmla="*/ 5182481 h 6858000"/>
                <a:gd name="connsiteX19" fmla="*/ 7440106 w 8219860"/>
                <a:gd name="connsiteY19" fmla="*/ 5250208 h 6858000"/>
                <a:gd name="connsiteX20" fmla="*/ 7101758 w 8219860"/>
                <a:gd name="connsiteY20" fmla="*/ 5463633 h 6858000"/>
                <a:gd name="connsiteX21" fmla="*/ 6804366 w 8219860"/>
                <a:gd name="connsiteY21" fmla="*/ 5657895 h 6858000"/>
                <a:gd name="connsiteX22" fmla="*/ 6671103 w 8219860"/>
                <a:gd name="connsiteY22" fmla="*/ 5765704 h 6858000"/>
                <a:gd name="connsiteX23" fmla="*/ 6545887 w 8219860"/>
                <a:gd name="connsiteY23" fmla="*/ 5882583 h 6858000"/>
                <a:gd name="connsiteX24" fmla="*/ 6485473 w 8219860"/>
                <a:gd name="connsiteY24" fmla="*/ 5945046 h 6858000"/>
                <a:gd name="connsiteX25" fmla="*/ 6423303 w 8219860"/>
                <a:gd name="connsiteY25" fmla="*/ 6011604 h 6858000"/>
                <a:gd name="connsiteX26" fmla="*/ 6298672 w 8219860"/>
                <a:gd name="connsiteY26" fmla="*/ 6146768 h 6858000"/>
                <a:gd name="connsiteX27" fmla="*/ 6040923 w 8219860"/>
                <a:gd name="connsiteY27" fmla="*/ 6418997 h 6858000"/>
                <a:gd name="connsiteX28" fmla="*/ 5907662 w 8219860"/>
                <a:gd name="connsiteY28" fmla="*/ 6555769 h 6858000"/>
                <a:gd name="connsiteX29" fmla="*/ 5769864 w 8219860"/>
                <a:gd name="connsiteY29" fmla="*/ 6691081 h 6858000"/>
                <a:gd name="connsiteX30" fmla="*/ 5581270 w 8219860"/>
                <a:gd name="connsiteY30" fmla="*/ 6858000 h 6858000"/>
                <a:gd name="connsiteX31" fmla="*/ 5057635 w 8219860"/>
                <a:gd name="connsiteY31" fmla="*/ 6858000 h 6858000"/>
                <a:gd name="connsiteX32" fmla="*/ 5112401 w 8219860"/>
                <a:gd name="connsiteY32" fmla="*/ 6812805 h 6858000"/>
                <a:gd name="connsiteX33" fmla="*/ 5241495 w 8219860"/>
                <a:gd name="connsiteY33" fmla="*/ 6689617 h 6858000"/>
                <a:gd name="connsiteX34" fmla="*/ 5485639 w 8219860"/>
                <a:gd name="connsiteY34" fmla="*/ 6421192 h 6858000"/>
                <a:gd name="connsiteX35" fmla="*/ 5603981 w 8219860"/>
                <a:gd name="connsiteY35" fmla="*/ 6279592 h 6858000"/>
                <a:gd name="connsiteX36" fmla="*/ 5722615 w 8219860"/>
                <a:gd name="connsiteY36" fmla="*/ 6135503 h 6858000"/>
                <a:gd name="connsiteX37" fmla="*/ 5967636 w 8219860"/>
                <a:gd name="connsiteY37" fmla="*/ 5845135 h 6858000"/>
                <a:gd name="connsiteX38" fmla="*/ 6099583 w 8219860"/>
                <a:gd name="connsiteY38" fmla="*/ 5703828 h 6858000"/>
                <a:gd name="connsiteX39" fmla="*/ 6168189 w 8219860"/>
                <a:gd name="connsiteY39" fmla="*/ 5634490 h 6858000"/>
                <a:gd name="connsiteX40" fmla="*/ 6241769 w 8219860"/>
                <a:gd name="connsiteY40" fmla="*/ 5564129 h 6858000"/>
                <a:gd name="connsiteX41" fmla="*/ 6567684 w 8219860"/>
                <a:gd name="connsiteY41" fmla="*/ 5312962 h 6858000"/>
                <a:gd name="connsiteX42" fmla="*/ 6918466 w 8219860"/>
                <a:gd name="connsiteY42" fmla="*/ 5121628 h 6858000"/>
                <a:gd name="connsiteX43" fmla="*/ 7084202 w 8219860"/>
                <a:gd name="connsiteY43" fmla="*/ 5039856 h 6858000"/>
                <a:gd name="connsiteX44" fmla="*/ 7231508 w 8219860"/>
                <a:gd name="connsiteY44" fmla="*/ 4955159 h 6858000"/>
                <a:gd name="connsiteX45" fmla="*/ 7455757 w 8219860"/>
                <a:gd name="connsiteY45" fmla="*/ 4736907 h 6858000"/>
                <a:gd name="connsiteX46" fmla="*/ 7597796 w 8219860"/>
                <a:gd name="connsiteY46" fmla="*/ 4437761 h 6858000"/>
                <a:gd name="connsiteX47" fmla="*/ 7667720 w 8219860"/>
                <a:gd name="connsiteY47" fmla="*/ 4093562 h 6858000"/>
                <a:gd name="connsiteX48" fmla="*/ 7680008 w 8219860"/>
                <a:gd name="connsiteY48" fmla="*/ 3742632 h 6858000"/>
                <a:gd name="connsiteX49" fmla="*/ 7657188 w 8219860"/>
                <a:gd name="connsiteY49" fmla="*/ 3396237 h 6858000"/>
                <a:gd name="connsiteX50" fmla="*/ 7604818 w 8219860"/>
                <a:gd name="connsiteY50" fmla="*/ 3055255 h 6858000"/>
                <a:gd name="connsiteX51" fmla="*/ 7522900 w 8219860"/>
                <a:gd name="connsiteY51" fmla="*/ 2720270 h 6858000"/>
                <a:gd name="connsiteX52" fmla="*/ 7299968 w 8219860"/>
                <a:gd name="connsiteY52" fmla="*/ 2062442 h 6858000"/>
                <a:gd name="connsiteX53" fmla="*/ 6971566 w 8219860"/>
                <a:gd name="connsiteY53" fmla="*/ 1438698 h 6858000"/>
                <a:gd name="connsiteX54" fmla="*/ 6771307 w 8219860"/>
                <a:gd name="connsiteY54" fmla="*/ 1144380 h 6858000"/>
                <a:gd name="connsiteX55" fmla="*/ 6547935 w 8219860"/>
                <a:gd name="connsiteY55" fmla="*/ 865129 h 6858000"/>
                <a:gd name="connsiteX56" fmla="*/ 6037997 w 8219860"/>
                <a:gd name="connsiteY56" fmla="*/ 359872 h 6858000"/>
                <a:gd name="connsiteX57" fmla="*/ 5602369 w 8219860"/>
                <a:gd name="connsiteY57" fmla="*/ 40572 h 6858000"/>
                <a:gd name="connsiteX58" fmla="*/ 1689206 w 8219860"/>
                <a:gd name="connsiteY58" fmla="*/ 0 h 6858000"/>
                <a:gd name="connsiteX59" fmla="*/ 2580244 w 8219860"/>
                <a:gd name="connsiteY59" fmla="*/ 0 h 6858000"/>
                <a:gd name="connsiteX60" fmla="*/ 2556490 w 8219860"/>
                <a:gd name="connsiteY60" fmla="*/ 13997 h 6858000"/>
                <a:gd name="connsiteX61" fmla="*/ 2125407 w 8219860"/>
                <a:gd name="connsiteY61" fmla="*/ 323156 h 6858000"/>
                <a:gd name="connsiteX62" fmla="*/ 1859322 w 8219860"/>
                <a:gd name="connsiteY62" fmla="*/ 553842 h 6858000"/>
                <a:gd name="connsiteX63" fmla="*/ 1607425 w 8219860"/>
                <a:gd name="connsiteY63" fmla="*/ 799741 h 6858000"/>
                <a:gd name="connsiteX64" fmla="*/ 861829 w 8219860"/>
                <a:gd name="connsiteY64" fmla="*/ 1987400 h 6858000"/>
                <a:gd name="connsiteX65" fmla="*/ 661422 w 8219860"/>
                <a:gd name="connsiteY65" fmla="*/ 2660149 h 6858000"/>
                <a:gd name="connsiteX66" fmla="*/ 608323 w 8219860"/>
                <a:gd name="connsiteY66" fmla="*/ 3006544 h 6858000"/>
                <a:gd name="connsiteX67" fmla="*/ 584625 w 8219860"/>
                <a:gd name="connsiteY67" fmla="*/ 3355571 h 6858000"/>
                <a:gd name="connsiteX68" fmla="*/ 589891 w 8219860"/>
                <a:gd name="connsiteY68" fmla="*/ 3705330 h 6858000"/>
                <a:gd name="connsiteX69" fmla="*/ 623389 w 8219860"/>
                <a:gd name="connsiteY69" fmla="*/ 4053626 h 6858000"/>
                <a:gd name="connsiteX70" fmla="*/ 787078 w 8219860"/>
                <a:gd name="connsiteY70" fmla="*/ 4735736 h 6858000"/>
                <a:gd name="connsiteX71" fmla="*/ 1081251 w 8219860"/>
                <a:gd name="connsiteY71" fmla="*/ 5376742 h 6858000"/>
                <a:gd name="connsiteX72" fmla="*/ 1274196 w 8219860"/>
                <a:gd name="connsiteY72" fmla="*/ 5674278 h 6858000"/>
                <a:gd name="connsiteX73" fmla="*/ 1381274 w 8219860"/>
                <a:gd name="connsiteY73" fmla="*/ 5816170 h 6858000"/>
                <a:gd name="connsiteX74" fmla="*/ 1495959 w 8219860"/>
                <a:gd name="connsiteY74" fmla="*/ 5953677 h 6858000"/>
                <a:gd name="connsiteX75" fmla="*/ 2013356 w 8219860"/>
                <a:gd name="connsiteY75" fmla="*/ 6450448 h 6858000"/>
                <a:gd name="connsiteX76" fmla="*/ 2083865 w 8219860"/>
                <a:gd name="connsiteY76" fmla="*/ 6506327 h 6858000"/>
                <a:gd name="connsiteX77" fmla="*/ 2155688 w 8219860"/>
                <a:gd name="connsiteY77" fmla="*/ 6560744 h 6858000"/>
                <a:gd name="connsiteX78" fmla="*/ 2228537 w 8219860"/>
                <a:gd name="connsiteY78" fmla="*/ 6613844 h 6858000"/>
                <a:gd name="connsiteX79" fmla="*/ 2302700 w 8219860"/>
                <a:gd name="connsiteY79" fmla="*/ 6665190 h 6858000"/>
                <a:gd name="connsiteX80" fmla="*/ 2610915 w 8219860"/>
                <a:gd name="connsiteY80" fmla="*/ 6853454 h 6858000"/>
                <a:gd name="connsiteX81" fmla="*/ 2619731 w 8219860"/>
                <a:gd name="connsiteY81" fmla="*/ 6858000 h 6858000"/>
                <a:gd name="connsiteX82" fmla="*/ 1931408 w 8219860"/>
                <a:gd name="connsiteY82" fmla="*/ 6858000 h 6858000"/>
                <a:gd name="connsiteX83" fmla="*/ 1782231 w 8219860"/>
                <a:gd name="connsiteY83" fmla="*/ 6759101 h 6858000"/>
                <a:gd name="connsiteX84" fmla="*/ 1179844 w 8219860"/>
                <a:gd name="connsiteY84" fmla="*/ 6247262 h 6858000"/>
                <a:gd name="connsiteX85" fmla="*/ 677221 w 8219860"/>
                <a:gd name="connsiteY85" fmla="*/ 5628784 h 6858000"/>
                <a:gd name="connsiteX86" fmla="*/ 302740 w 8219860"/>
                <a:gd name="connsiteY86" fmla="*/ 4919612 h 6858000"/>
                <a:gd name="connsiteX87" fmla="*/ 71615 w 8219860"/>
                <a:gd name="connsiteY87" fmla="*/ 4147685 h 6858000"/>
                <a:gd name="connsiteX88" fmla="*/ 14420 w 8219860"/>
                <a:gd name="connsiteY88" fmla="*/ 3747313 h 6858000"/>
                <a:gd name="connsiteX89" fmla="*/ 815 w 8219860"/>
                <a:gd name="connsiteY89" fmla="*/ 3342991 h 6858000"/>
                <a:gd name="connsiteX90" fmla="*/ 29340 w 8219860"/>
                <a:gd name="connsiteY90" fmla="*/ 2939692 h 6858000"/>
                <a:gd name="connsiteX91" fmla="*/ 97946 w 8219860"/>
                <a:gd name="connsiteY91" fmla="*/ 2541660 h 6858000"/>
                <a:gd name="connsiteX92" fmla="*/ 341358 w 8219860"/>
                <a:gd name="connsiteY92" fmla="*/ 1774268 h 6858000"/>
                <a:gd name="connsiteX93" fmla="*/ 1212758 w 8219860"/>
                <a:gd name="connsiteY93" fmla="*/ 432721 h 6858000"/>
                <a:gd name="connsiteX94" fmla="*/ 1499908 w 8219860"/>
                <a:gd name="connsiteY94" fmla="*/ 150982 h 6858000"/>
                <a:gd name="connsiteX95" fmla="*/ 1655863 w 8219860"/>
                <a:gd name="connsiteY95" fmla="*/ 2359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8219860" h="6858000">
                  <a:moveTo>
                    <a:pt x="5534366" y="0"/>
                  </a:moveTo>
                  <a:lnTo>
                    <a:pt x="6263243" y="0"/>
                  </a:lnTo>
                  <a:lnTo>
                    <a:pt x="6295307" y="21377"/>
                  </a:lnTo>
                  <a:cubicBezTo>
                    <a:pt x="6511218" y="172340"/>
                    <a:pt x="6716597" y="339247"/>
                    <a:pt x="6907056" y="522976"/>
                  </a:cubicBezTo>
                  <a:cubicBezTo>
                    <a:pt x="7097514" y="706706"/>
                    <a:pt x="7274807" y="905503"/>
                    <a:pt x="7434107" y="1119513"/>
                  </a:cubicBezTo>
                  <a:cubicBezTo>
                    <a:pt x="7593992" y="1333084"/>
                    <a:pt x="7735155" y="1562014"/>
                    <a:pt x="7856130" y="1802940"/>
                  </a:cubicBezTo>
                  <a:cubicBezTo>
                    <a:pt x="7916105" y="1923621"/>
                    <a:pt x="7970376" y="2047668"/>
                    <a:pt x="8019380" y="2174201"/>
                  </a:cubicBezTo>
                  <a:cubicBezTo>
                    <a:pt x="8031375" y="2205944"/>
                    <a:pt x="8043808" y="2237541"/>
                    <a:pt x="8054634" y="2269723"/>
                  </a:cubicBezTo>
                  <a:lnTo>
                    <a:pt x="8086962" y="2366562"/>
                  </a:lnTo>
                  <a:lnTo>
                    <a:pt x="8115633" y="2464717"/>
                  </a:lnTo>
                  <a:cubicBezTo>
                    <a:pt x="8124995" y="2497484"/>
                    <a:pt x="8132602" y="2530836"/>
                    <a:pt x="8140794" y="2563895"/>
                  </a:cubicBezTo>
                  <a:cubicBezTo>
                    <a:pt x="8203402" y="2829836"/>
                    <a:pt x="8225636" y="3105576"/>
                    <a:pt x="8218615" y="3378975"/>
                  </a:cubicBezTo>
                  <a:cubicBezTo>
                    <a:pt x="8214958" y="3515749"/>
                    <a:pt x="8200476" y="3652229"/>
                    <a:pt x="8175170" y="3786370"/>
                  </a:cubicBezTo>
                  <a:cubicBezTo>
                    <a:pt x="8149716" y="3920510"/>
                    <a:pt x="8114462" y="4052163"/>
                    <a:pt x="8073943" y="4180891"/>
                  </a:cubicBezTo>
                  <a:cubicBezTo>
                    <a:pt x="8033570" y="4309911"/>
                    <a:pt x="7990270" y="4435421"/>
                    <a:pt x="7939071" y="4562246"/>
                  </a:cubicBezTo>
                  <a:cubicBezTo>
                    <a:pt x="7913472" y="4625587"/>
                    <a:pt x="7885678" y="4688926"/>
                    <a:pt x="7854229" y="4751828"/>
                  </a:cubicBezTo>
                  <a:cubicBezTo>
                    <a:pt x="7822193" y="4814437"/>
                    <a:pt x="7786792" y="4876752"/>
                    <a:pt x="7745102" y="4936435"/>
                  </a:cubicBezTo>
                  <a:cubicBezTo>
                    <a:pt x="7703998" y="4996411"/>
                    <a:pt x="7657040" y="5053899"/>
                    <a:pt x="7605403" y="5106852"/>
                  </a:cubicBezTo>
                  <a:cubicBezTo>
                    <a:pt x="7579512" y="5133183"/>
                    <a:pt x="7552596" y="5158489"/>
                    <a:pt x="7524949" y="5182481"/>
                  </a:cubicBezTo>
                  <a:cubicBezTo>
                    <a:pt x="7497301" y="5206323"/>
                    <a:pt x="7468776" y="5228704"/>
                    <a:pt x="7440106" y="5250208"/>
                  </a:cubicBezTo>
                  <a:cubicBezTo>
                    <a:pt x="7324836" y="5335930"/>
                    <a:pt x="7208103" y="5400146"/>
                    <a:pt x="7101758" y="5463633"/>
                  </a:cubicBezTo>
                  <a:cubicBezTo>
                    <a:pt x="6994825" y="5526533"/>
                    <a:pt x="6896230" y="5588996"/>
                    <a:pt x="6804366" y="5657895"/>
                  </a:cubicBezTo>
                  <a:cubicBezTo>
                    <a:pt x="6758141" y="5691978"/>
                    <a:pt x="6713965" y="5728110"/>
                    <a:pt x="6671103" y="5765704"/>
                  </a:cubicBezTo>
                  <a:cubicBezTo>
                    <a:pt x="6627952" y="5802860"/>
                    <a:pt x="6586408" y="5842209"/>
                    <a:pt x="6545887" y="5882583"/>
                  </a:cubicBezTo>
                  <a:cubicBezTo>
                    <a:pt x="6525407" y="5903062"/>
                    <a:pt x="6506245" y="5923103"/>
                    <a:pt x="6485473" y="5945046"/>
                  </a:cubicBezTo>
                  <a:lnTo>
                    <a:pt x="6423303" y="6011604"/>
                  </a:lnTo>
                  <a:lnTo>
                    <a:pt x="6298672" y="6146768"/>
                  </a:lnTo>
                  <a:cubicBezTo>
                    <a:pt x="6214853" y="6237315"/>
                    <a:pt x="6128400" y="6327572"/>
                    <a:pt x="6040923" y="6418997"/>
                  </a:cubicBezTo>
                  <a:cubicBezTo>
                    <a:pt x="5997186" y="6464637"/>
                    <a:pt x="5952569" y="6510130"/>
                    <a:pt x="5907662" y="6555769"/>
                  </a:cubicBezTo>
                  <a:cubicBezTo>
                    <a:pt x="5862460" y="6601118"/>
                    <a:pt x="5816528" y="6646172"/>
                    <a:pt x="5769864" y="6691081"/>
                  </a:cubicBezTo>
                  <a:lnTo>
                    <a:pt x="5581270" y="6858000"/>
                  </a:lnTo>
                  <a:lnTo>
                    <a:pt x="5057635" y="6858000"/>
                  </a:lnTo>
                  <a:lnTo>
                    <a:pt x="5112401" y="6812805"/>
                  </a:lnTo>
                  <a:cubicBezTo>
                    <a:pt x="5156505" y="6773364"/>
                    <a:pt x="5199439" y="6732113"/>
                    <a:pt x="5241495" y="6689617"/>
                  </a:cubicBezTo>
                  <a:cubicBezTo>
                    <a:pt x="5325753" y="6604628"/>
                    <a:pt x="5405916" y="6513934"/>
                    <a:pt x="5485639" y="6421192"/>
                  </a:cubicBezTo>
                  <a:cubicBezTo>
                    <a:pt x="5525427" y="6374674"/>
                    <a:pt x="5564631" y="6327425"/>
                    <a:pt x="5603981" y="6279592"/>
                  </a:cubicBezTo>
                  <a:lnTo>
                    <a:pt x="5722615" y="6135503"/>
                  </a:lnTo>
                  <a:cubicBezTo>
                    <a:pt x="5802339" y="6038957"/>
                    <a:pt x="5882062" y="5940510"/>
                    <a:pt x="5967636" y="5845135"/>
                  </a:cubicBezTo>
                  <a:cubicBezTo>
                    <a:pt x="6010496" y="5797446"/>
                    <a:pt x="6054381" y="5750345"/>
                    <a:pt x="6099583" y="5703828"/>
                  </a:cubicBezTo>
                  <a:lnTo>
                    <a:pt x="6168189" y="5634490"/>
                  </a:lnTo>
                  <a:cubicBezTo>
                    <a:pt x="6191300" y="5611524"/>
                    <a:pt x="6216754" y="5587094"/>
                    <a:pt x="6241769" y="5564129"/>
                  </a:cubicBezTo>
                  <a:cubicBezTo>
                    <a:pt x="6342117" y="5470948"/>
                    <a:pt x="6452414" y="5386688"/>
                    <a:pt x="6567684" y="5312962"/>
                  </a:cubicBezTo>
                  <a:cubicBezTo>
                    <a:pt x="6682806" y="5238945"/>
                    <a:pt x="6803635" y="5177360"/>
                    <a:pt x="6918466" y="5121628"/>
                  </a:cubicBezTo>
                  <a:cubicBezTo>
                    <a:pt x="6975808" y="5093833"/>
                    <a:pt x="7031688" y="5067211"/>
                    <a:pt x="7084202" y="5039856"/>
                  </a:cubicBezTo>
                  <a:cubicBezTo>
                    <a:pt x="7136864" y="5012793"/>
                    <a:pt x="7186453" y="4985439"/>
                    <a:pt x="7231508" y="4955159"/>
                  </a:cubicBezTo>
                  <a:cubicBezTo>
                    <a:pt x="7322202" y="4895476"/>
                    <a:pt x="7395635" y="4824530"/>
                    <a:pt x="7455757" y="4736907"/>
                  </a:cubicBezTo>
                  <a:cubicBezTo>
                    <a:pt x="7515440" y="4649431"/>
                    <a:pt x="7562543" y="4547326"/>
                    <a:pt x="7597796" y="4437761"/>
                  </a:cubicBezTo>
                  <a:cubicBezTo>
                    <a:pt x="7632758" y="4328343"/>
                    <a:pt x="7655139" y="4210293"/>
                    <a:pt x="7667720" y="4093562"/>
                  </a:cubicBezTo>
                  <a:cubicBezTo>
                    <a:pt x="7679860" y="3976389"/>
                    <a:pt x="7682494" y="3858925"/>
                    <a:pt x="7680008" y="3742632"/>
                  </a:cubicBezTo>
                  <a:cubicBezTo>
                    <a:pt x="7676350" y="3626192"/>
                    <a:pt x="7668451" y="3510776"/>
                    <a:pt x="7657188" y="3396237"/>
                  </a:cubicBezTo>
                  <a:cubicBezTo>
                    <a:pt x="7645923" y="3281699"/>
                    <a:pt x="7628808" y="3167745"/>
                    <a:pt x="7604818" y="3055255"/>
                  </a:cubicBezTo>
                  <a:cubicBezTo>
                    <a:pt x="7581120" y="2942618"/>
                    <a:pt x="7552888" y="2831298"/>
                    <a:pt x="7522900" y="2720270"/>
                  </a:cubicBezTo>
                  <a:cubicBezTo>
                    <a:pt x="7462926" y="2498361"/>
                    <a:pt x="7392418" y="2277038"/>
                    <a:pt x="7299968" y="2062442"/>
                  </a:cubicBezTo>
                  <a:cubicBezTo>
                    <a:pt x="7207518" y="1847847"/>
                    <a:pt x="7097514" y="1639104"/>
                    <a:pt x="6971566" y="1438698"/>
                  </a:cubicBezTo>
                  <a:cubicBezTo>
                    <a:pt x="6908226" y="1338642"/>
                    <a:pt x="6841668" y="1240340"/>
                    <a:pt x="6771307" y="1144380"/>
                  </a:cubicBezTo>
                  <a:cubicBezTo>
                    <a:pt x="6700945" y="1048419"/>
                    <a:pt x="6625903" y="955677"/>
                    <a:pt x="6547935" y="865129"/>
                  </a:cubicBezTo>
                  <a:cubicBezTo>
                    <a:pt x="6392438" y="683740"/>
                    <a:pt x="6221873" y="514199"/>
                    <a:pt x="6037997" y="359872"/>
                  </a:cubicBezTo>
                  <a:cubicBezTo>
                    <a:pt x="5900420" y="243689"/>
                    <a:pt x="5754861" y="136638"/>
                    <a:pt x="5602369" y="40572"/>
                  </a:cubicBezTo>
                  <a:close/>
                  <a:moveTo>
                    <a:pt x="1689206" y="0"/>
                  </a:moveTo>
                  <a:lnTo>
                    <a:pt x="2580244" y="0"/>
                  </a:lnTo>
                  <a:lnTo>
                    <a:pt x="2556490" y="13997"/>
                  </a:lnTo>
                  <a:cubicBezTo>
                    <a:pt x="2405637" y="107875"/>
                    <a:pt x="2262108" y="212018"/>
                    <a:pt x="2125407" y="323156"/>
                  </a:cubicBezTo>
                  <a:cubicBezTo>
                    <a:pt x="2033982" y="397174"/>
                    <a:pt x="1946944" y="475874"/>
                    <a:pt x="1859322" y="553842"/>
                  </a:cubicBezTo>
                  <a:cubicBezTo>
                    <a:pt x="1771699" y="631664"/>
                    <a:pt x="1686271" y="712557"/>
                    <a:pt x="1607425" y="799741"/>
                  </a:cubicBezTo>
                  <a:cubicBezTo>
                    <a:pt x="1289847" y="1146281"/>
                    <a:pt x="1036342" y="1551627"/>
                    <a:pt x="861829" y="1987400"/>
                  </a:cubicBezTo>
                  <a:cubicBezTo>
                    <a:pt x="774499" y="2205213"/>
                    <a:pt x="707062" y="2430780"/>
                    <a:pt x="661422" y="2660149"/>
                  </a:cubicBezTo>
                  <a:cubicBezTo>
                    <a:pt x="638750" y="2774834"/>
                    <a:pt x="621196" y="2890541"/>
                    <a:pt x="608323" y="3006544"/>
                  </a:cubicBezTo>
                  <a:cubicBezTo>
                    <a:pt x="595888" y="3122545"/>
                    <a:pt x="587990" y="3239131"/>
                    <a:pt x="584625" y="3355571"/>
                  </a:cubicBezTo>
                  <a:cubicBezTo>
                    <a:pt x="581699" y="3472156"/>
                    <a:pt x="582578" y="3588890"/>
                    <a:pt x="589891" y="3705330"/>
                  </a:cubicBezTo>
                  <a:cubicBezTo>
                    <a:pt x="595742" y="3821770"/>
                    <a:pt x="607591" y="3937917"/>
                    <a:pt x="623389" y="4053626"/>
                  </a:cubicBezTo>
                  <a:cubicBezTo>
                    <a:pt x="655864" y="4284896"/>
                    <a:pt x="709988" y="4513828"/>
                    <a:pt x="787078" y="4735736"/>
                  </a:cubicBezTo>
                  <a:cubicBezTo>
                    <a:pt x="864023" y="4957499"/>
                    <a:pt x="962324" y="5172825"/>
                    <a:pt x="1081251" y="5376742"/>
                  </a:cubicBezTo>
                  <a:cubicBezTo>
                    <a:pt x="1140934" y="5478553"/>
                    <a:pt x="1205152" y="5578172"/>
                    <a:pt x="1274196" y="5674278"/>
                  </a:cubicBezTo>
                  <a:cubicBezTo>
                    <a:pt x="1308571" y="5722552"/>
                    <a:pt x="1344557" y="5769654"/>
                    <a:pt x="1381274" y="5816170"/>
                  </a:cubicBezTo>
                  <a:cubicBezTo>
                    <a:pt x="1418575" y="5862543"/>
                    <a:pt x="1456608" y="5908622"/>
                    <a:pt x="1495959" y="5953677"/>
                  </a:cubicBezTo>
                  <a:cubicBezTo>
                    <a:pt x="1652919" y="6133894"/>
                    <a:pt x="1826555" y="6300071"/>
                    <a:pt x="2013356" y="6450448"/>
                  </a:cubicBezTo>
                  <a:cubicBezTo>
                    <a:pt x="2037053" y="6468879"/>
                    <a:pt x="2060020" y="6488188"/>
                    <a:pt x="2083865" y="6506327"/>
                  </a:cubicBezTo>
                  <a:lnTo>
                    <a:pt x="2155688" y="6560744"/>
                  </a:lnTo>
                  <a:lnTo>
                    <a:pt x="2228537" y="6613844"/>
                  </a:lnTo>
                  <a:lnTo>
                    <a:pt x="2302700" y="6665190"/>
                  </a:lnTo>
                  <a:cubicBezTo>
                    <a:pt x="2402465" y="6732186"/>
                    <a:pt x="2505008" y="6795525"/>
                    <a:pt x="2610915" y="6853454"/>
                  </a:cubicBezTo>
                  <a:lnTo>
                    <a:pt x="2619731" y="6858000"/>
                  </a:lnTo>
                  <a:lnTo>
                    <a:pt x="1931408" y="6858000"/>
                  </a:lnTo>
                  <a:lnTo>
                    <a:pt x="1782231" y="6759101"/>
                  </a:lnTo>
                  <a:cubicBezTo>
                    <a:pt x="1566612" y="6607846"/>
                    <a:pt x="1365329" y="6435527"/>
                    <a:pt x="1179844" y="6247262"/>
                  </a:cubicBezTo>
                  <a:cubicBezTo>
                    <a:pt x="994506" y="6059437"/>
                    <a:pt x="824235" y="5851280"/>
                    <a:pt x="677221" y="5628784"/>
                  </a:cubicBezTo>
                  <a:cubicBezTo>
                    <a:pt x="530062" y="5405851"/>
                    <a:pt x="404700" y="5167998"/>
                    <a:pt x="302740" y="4919612"/>
                  </a:cubicBezTo>
                  <a:cubicBezTo>
                    <a:pt x="200636" y="4671373"/>
                    <a:pt x="123692" y="4412162"/>
                    <a:pt x="71615" y="4147685"/>
                  </a:cubicBezTo>
                  <a:cubicBezTo>
                    <a:pt x="45285" y="4015446"/>
                    <a:pt x="26854" y="3881599"/>
                    <a:pt x="14420" y="3747313"/>
                  </a:cubicBezTo>
                  <a:cubicBezTo>
                    <a:pt x="3595" y="3612880"/>
                    <a:pt x="-2256" y="3477862"/>
                    <a:pt x="815" y="3342991"/>
                  </a:cubicBezTo>
                  <a:cubicBezTo>
                    <a:pt x="3156" y="3208119"/>
                    <a:pt x="12811" y="3073394"/>
                    <a:pt x="29340" y="2939692"/>
                  </a:cubicBezTo>
                  <a:cubicBezTo>
                    <a:pt x="45578" y="2805845"/>
                    <a:pt x="68690" y="2673022"/>
                    <a:pt x="97946" y="2541660"/>
                  </a:cubicBezTo>
                  <a:cubicBezTo>
                    <a:pt x="156167" y="2278939"/>
                    <a:pt x="237791" y="2021777"/>
                    <a:pt x="341358" y="1774268"/>
                  </a:cubicBezTo>
                  <a:cubicBezTo>
                    <a:pt x="548640" y="1279252"/>
                    <a:pt x="844567" y="822415"/>
                    <a:pt x="1212758" y="432721"/>
                  </a:cubicBezTo>
                  <a:cubicBezTo>
                    <a:pt x="1305208" y="335736"/>
                    <a:pt x="1399705" y="240506"/>
                    <a:pt x="1499908" y="150982"/>
                  </a:cubicBezTo>
                  <a:cubicBezTo>
                    <a:pt x="1550010" y="106294"/>
                    <a:pt x="1602232" y="64018"/>
                    <a:pt x="1655863" y="2359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4" name="Freeform: Shape 13">
              <a:extLst>
                <a:ext uri="{FF2B5EF4-FFF2-40B4-BE49-F238E27FC236}">
                  <a16:creationId xmlns:a16="http://schemas.microsoft.com/office/drawing/2014/main" id="{EC2EF310-93E6-4F72-B482-07BF5CFBB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65807" y="-3810"/>
              <a:ext cx="8870393" cy="6858000"/>
            </a:xfrm>
            <a:custGeom>
              <a:avLst/>
              <a:gdLst>
                <a:gd name="connsiteX0" fmla="*/ 6200652 w 8899328"/>
                <a:gd name="connsiteY0" fmla="*/ 0 h 6858000"/>
                <a:gd name="connsiteX1" fmla="*/ 7036991 w 8899328"/>
                <a:gd name="connsiteY1" fmla="*/ 0 h 6858000"/>
                <a:gd name="connsiteX2" fmla="*/ 7111956 w 8899328"/>
                <a:gd name="connsiteY2" fmla="*/ 52444 h 6858000"/>
                <a:gd name="connsiteX3" fmla="*/ 8899328 w 8899328"/>
                <a:gd name="connsiteY3" fmla="*/ 3560285 h 6858000"/>
                <a:gd name="connsiteX4" fmla="*/ 7441506 w 8899328"/>
                <a:gd name="connsiteY4" fmla="*/ 6800585 h 6858000"/>
                <a:gd name="connsiteX5" fmla="*/ 7374130 w 8899328"/>
                <a:gd name="connsiteY5" fmla="*/ 6858000 h 6858000"/>
                <a:gd name="connsiteX6" fmla="*/ 5835221 w 8899328"/>
                <a:gd name="connsiteY6" fmla="*/ 6858000 h 6858000"/>
                <a:gd name="connsiteX7" fmla="*/ 5891385 w 8899328"/>
                <a:gd name="connsiteY7" fmla="*/ 6810175 h 6858000"/>
                <a:gd name="connsiteX8" fmla="*/ 6032854 w 8899328"/>
                <a:gd name="connsiteY8" fmla="*/ 6677494 h 6858000"/>
                <a:gd name="connsiteX9" fmla="*/ 6170584 w 8899328"/>
                <a:gd name="connsiteY9" fmla="*/ 6539762 h 6858000"/>
                <a:gd name="connsiteX10" fmla="*/ 6305296 w 8899328"/>
                <a:gd name="connsiteY10" fmla="*/ 6398150 h 6858000"/>
                <a:gd name="connsiteX11" fmla="*/ 6572709 w 8899328"/>
                <a:gd name="connsiteY11" fmla="*/ 6110468 h 6858000"/>
                <a:gd name="connsiteX12" fmla="*/ 6707707 w 8899328"/>
                <a:gd name="connsiteY12" fmla="*/ 5966410 h 6858000"/>
                <a:gd name="connsiteX13" fmla="*/ 6846876 w 8899328"/>
                <a:gd name="connsiteY13" fmla="*/ 5823934 h 6858000"/>
                <a:gd name="connsiteX14" fmla="*/ 7497863 w 8899328"/>
                <a:gd name="connsiteY14" fmla="*/ 5348633 h 6858000"/>
                <a:gd name="connsiteX15" fmla="*/ 7825226 w 8899328"/>
                <a:gd name="connsiteY15" fmla="*/ 5147788 h 6858000"/>
                <a:gd name="connsiteX16" fmla="*/ 8071216 w 8899328"/>
                <a:gd name="connsiteY16" fmla="*/ 4893890 h 6858000"/>
                <a:gd name="connsiteX17" fmla="*/ 8224043 w 8899328"/>
                <a:gd name="connsiteY17" fmla="*/ 4570985 h 6858000"/>
                <a:gd name="connsiteX18" fmla="*/ 8315049 w 8899328"/>
                <a:gd name="connsiteY18" fmla="*/ 4212279 h 6858000"/>
                <a:gd name="connsiteX19" fmla="*/ 8330721 w 8899328"/>
                <a:gd name="connsiteY19" fmla="*/ 4120699 h 6858000"/>
                <a:gd name="connsiteX20" fmla="*/ 8343947 w 8899328"/>
                <a:gd name="connsiteY20" fmla="*/ 4028973 h 6858000"/>
                <a:gd name="connsiteX21" fmla="*/ 8353867 w 8899328"/>
                <a:gd name="connsiteY21" fmla="*/ 3936961 h 6858000"/>
                <a:gd name="connsiteX22" fmla="*/ 8361055 w 8899328"/>
                <a:gd name="connsiteY22" fmla="*/ 3844661 h 6858000"/>
                <a:gd name="connsiteX23" fmla="*/ 8365083 w 8899328"/>
                <a:gd name="connsiteY23" fmla="*/ 3475748 h 6858000"/>
                <a:gd name="connsiteX24" fmla="*/ 8359475 w 8899328"/>
                <a:gd name="connsiteY24" fmla="*/ 3383736 h 6858000"/>
                <a:gd name="connsiteX25" fmla="*/ 8350992 w 8899328"/>
                <a:gd name="connsiteY25" fmla="*/ 3292012 h 6858000"/>
                <a:gd name="connsiteX26" fmla="*/ 8340497 w 8899328"/>
                <a:gd name="connsiteY26" fmla="*/ 3200431 h 6858000"/>
                <a:gd name="connsiteX27" fmla="*/ 8327557 w 8899328"/>
                <a:gd name="connsiteY27" fmla="*/ 3109137 h 6858000"/>
                <a:gd name="connsiteX28" fmla="*/ 8252222 w 8899328"/>
                <a:gd name="connsiteY28" fmla="*/ 2747843 h 6858000"/>
                <a:gd name="connsiteX29" fmla="*/ 7998038 w 8899328"/>
                <a:gd name="connsiteY29" fmla="*/ 2051137 h 6858000"/>
                <a:gd name="connsiteX30" fmla="*/ 7825803 w 8899328"/>
                <a:gd name="connsiteY30" fmla="*/ 1719174 h 6858000"/>
                <a:gd name="connsiteX31" fmla="*/ 7627401 w 8899328"/>
                <a:gd name="connsiteY31" fmla="*/ 1399431 h 6858000"/>
                <a:gd name="connsiteX32" fmla="*/ 7404557 w 8899328"/>
                <a:gd name="connsiteY32" fmla="*/ 1093490 h 6858000"/>
                <a:gd name="connsiteX33" fmla="*/ 7157849 w 8899328"/>
                <a:gd name="connsiteY33" fmla="*/ 803362 h 6858000"/>
                <a:gd name="connsiteX34" fmla="*/ 6889001 w 8899328"/>
                <a:gd name="connsiteY34" fmla="*/ 530489 h 6858000"/>
                <a:gd name="connsiteX35" fmla="*/ 6597149 w 8899328"/>
                <a:gd name="connsiteY35" fmla="*/ 279180 h 6858000"/>
                <a:gd name="connsiteX36" fmla="*/ 6283731 w 8899328"/>
                <a:gd name="connsiteY36" fmla="*/ 51736 h 6858000"/>
                <a:gd name="connsiteX37" fmla="*/ 1862338 w 8899328"/>
                <a:gd name="connsiteY37" fmla="*/ 0 h 6858000"/>
                <a:gd name="connsiteX38" fmla="*/ 2555184 w 8899328"/>
                <a:gd name="connsiteY38" fmla="*/ 0 h 6858000"/>
                <a:gd name="connsiteX39" fmla="*/ 2420890 w 8899328"/>
                <a:gd name="connsiteY39" fmla="*/ 86030 h 6858000"/>
                <a:gd name="connsiteX40" fmla="*/ 1703381 w 8899328"/>
                <a:gd name="connsiteY40" fmla="*/ 715375 h 6858000"/>
                <a:gd name="connsiteX41" fmla="*/ 923719 w 8899328"/>
                <a:gd name="connsiteY41" fmla="*/ 1986010 h 6858000"/>
                <a:gd name="connsiteX42" fmla="*/ 717122 w 8899328"/>
                <a:gd name="connsiteY42" fmla="*/ 2694936 h 6858000"/>
                <a:gd name="connsiteX43" fmla="*/ 646244 w 8899328"/>
                <a:gd name="connsiteY43" fmla="*/ 3427730 h 6858000"/>
                <a:gd name="connsiteX44" fmla="*/ 707346 w 8899328"/>
                <a:gd name="connsiteY44" fmla="*/ 4160522 h 6858000"/>
                <a:gd name="connsiteX45" fmla="*/ 902872 w 8899328"/>
                <a:gd name="connsiteY45" fmla="*/ 4869880 h 6858000"/>
                <a:gd name="connsiteX46" fmla="*/ 1677359 w 8899328"/>
                <a:gd name="connsiteY46" fmla="*/ 6124701 h 6858000"/>
                <a:gd name="connsiteX47" fmla="*/ 2547624 w 8899328"/>
                <a:gd name="connsiteY47" fmla="*/ 6829930 h 6858000"/>
                <a:gd name="connsiteX48" fmla="*/ 2596857 w 8899328"/>
                <a:gd name="connsiteY48" fmla="*/ 6858000 h 6858000"/>
                <a:gd name="connsiteX49" fmla="*/ 1525198 w 8899328"/>
                <a:gd name="connsiteY49" fmla="*/ 6858000 h 6858000"/>
                <a:gd name="connsiteX50" fmla="*/ 1457823 w 8899328"/>
                <a:gd name="connsiteY50" fmla="*/ 6800585 h 6858000"/>
                <a:gd name="connsiteX51" fmla="*/ 0 w 8899328"/>
                <a:gd name="connsiteY51" fmla="*/ 3560285 h 6858000"/>
                <a:gd name="connsiteX52" fmla="*/ 1787372 w 8899328"/>
                <a:gd name="connsiteY52" fmla="*/ 524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899328" h="6858000">
                  <a:moveTo>
                    <a:pt x="6200652" y="0"/>
                  </a:moveTo>
                  <a:lnTo>
                    <a:pt x="7036991" y="0"/>
                  </a:lnTo>
                  <a:lnTo>
                    <a:pt x="7111956" y="52444"/>
                  </a:lnTo>
                  <a:cubicBezTo>
                    <a:pt x="8196995" y="850732"/>
                    <a:pt x="8899328" y="2124819"/>
                    <a:pt x="8899328" y="3560285"/>
                  </a:cubicBezTo>
                  <a:cubicBezTo>
                    <a:pt x="8899328" y="4844649"/>
                    <a:pt x="8337073" y="5999820"/>
                    <a:pt x="7441506" y="6800585"/>
                  </a:cubicBezTo>
                  <a:lnTo>
                    <a:pt x="7374130" y="6858000"/>
                  </a:lnTo>
                  <a:lnTo>
                    <a:pt x="5835221" y="6858000"/>
                  </a:lnTo>
                  <a:lnTo>
                    <a:pt x="5891385" y="6810175"/>
                  </a:lnTo>
                  <a:cubicBezTo>
                    <a:pt x="5939440" y="6767098"/>
                    <a:pt x="5986561" y="6722781"/>
                    <a:pt x="6032854" y="6677494"/>
                  </a:cubicBezTo>
                  <a:cubicBezTo>
                    <a:pt x="6079290" y="6632350"/>
                    <a:pt x="6125297" y="6586487"/>
                    <a:pt x="6170584" y="6539762"/>
                  </a:cubicBezTo>
                  <a:cubicBezTo>
                    <a:pt x="6215872" y="6493038"/>
                    <a:pt x="6260585" y="6445738"/>
                    <a:pt x="6305296" y="6398150"/>
                  </a:cubicBezTo>
                  <a:cubicBezTo>
                    <a:pt x="6394865" y="6303119"/>
                    <a:pt x="6483283" y="6206649"/>
                    <a:pt x="6572709" y="6110468"/>
                  </a:cubicBezTo>
                  <a:lnTo>
                    <a:pt x="6707707" y="5966410"/>
                  </a:lnTo>
                  <a:cubicBezTo>
                    <a:pt x="6752995" y="5918535"/>
                    <a:pt x="6798426" y="5871090"/>
                    <a:pt x="6846876" y="5823934"/>
                  </a:cubicBezTo>
                  <a:cubicBezTo>
                    <a:pt x="7037227" y="5634303"/>
                    <a:pt x="7265821" y="5478169"/>
                    <a:pt x="7497863" y="5348633"/>
                  </a:cubicBezTo>
                  <a:cubicBezTo>
                    <a:pt x="7612735" y="5282499"/>
                    <a:pt x="7726745" y="5220534"/>
                    <a:pt x="7825226" y="5147788"/>
                  </a:cubicBezTo>
                  <a:cubicBezTo>
                    <a:pt x="7924139" y="5075471"/>
                    <a:pt x="8006807" y="4992085"/>
                    <a:pt x="8071216" y="4893890"/>
                  </a:cubicBezTo>
                  <a:cubicBezTo>
                    <a:pt x="8136631" y="4796702"/>
                    <a:pt x="8185081" y="4686430"/>
                    <a:pt x="8224043" y="4570985"/>
                  </a:cubicBezTo>
                  <a:cubicBezTo>
                    <a:pt x="8263005" y="4455537"/>
                    <a:pt x="8292046" y="4334053"/>
                    <a:pt x="8315049" y="4212279"/>
                  </a:cubicBezTo>
                  <a:cubicBezTo>
                    <a:pt x="8320225" y="4181657"/>
                    <a:pt x="8326407" y="4151321"/>
                    <a:pt x="8330721" y="4120699"/>
                  </a:cubicBezTo>
                  <a:lnTo>
                    <a:pt x="8343947" y="4028973"/>
                  </a:lnTo>
                  <a:lnTo>
                    <a:pt x="8353867" y="3936961"/>
                  </a:lnTo>
                  <a:cubicBezTo>
                    <a:pt x="8357605" y="3906338"/>
                    <a:pt x="8358468" y="3875427"/>
                    <a:pt x="8361055" y="3844661"/>
                  </a:cubicBezTo>
                  <a:cubicBezTo>
                    <a:pt x="8369825" y="3721738"/>
                    <a:pt x="8369969" y="3598527"/>
                    <a:pt x="8365083" y="3475748"/>
                  </a:cubicBezTo>
                  <a:lnTo>
                    <a:pt x="8359475" y="3383736"/>
                  </a:lnTo>
                  <a:cubicBezTo>
                    <a:pt x="8357031" y="3353114"/>
                    <a:pt x="8353723" y="3322634"/>
                    <a:pt x="8350992" y="3292012"/>
                  </a:cubicBezTo>
                  <a:cubicBezTo>
                    <a:pt x="8348549" y="3261388"/>
                    <a:pt x="8343947" y="3230909"/>
                    <a:pt x="8340497" y="3200431"/>
                  </a:cubicBezTo>
                  <a:cubicBezTo>
                    <a:pt x="8337333" y="3169807"/>
                    <a:pt x="8332301" y="3139471"/>
                    <a:pt x="8327557" y="3109137"/>
                  </a:cubicBezTo>
                  <a:cubicBezTo>
                    <a:pt x="8308293" y="2987651"/>
                    <a:pt x="8283133" y="2867173"/>
                    <a:pt x="8252222" y="2747843"/>
                  </a:cubicBezTo>
                  <a:cubicBezTo>
                    <a:pt x="8188963" y="2509618"/>
                    <a:pt x="8103565" y="2276424"/>
                    <a:pt x="7998038" y="2051137"/>
                  </a:cubicBezTo>
                  <a:cubicBezTo>
                    <a:pt x="7945131" y="1938709"/>
                    <a:pt x="7887767" y="1827864"/>
                    <a:pt x="7825803" y="1719174"/>
                  </a:cubicBezTo>
                  <a:cubicBezTo>
                    <a:pt x="7764413" y="1610196"/>
                    <a:pt x="7697704" y="1503807"/>
                    <a:pt x="7627401" y="1399431"/>
                  </a:cubicBezTo>
                  <a:cubicBezTo>
                    <a:pt x="7557241" y="1295054"/>
                    <a:pt x="7482337" y="1193408"/>
                    <a:pt x="7404557" y="1093490"/>
                  </a:cubicBezTo>
                  <a:cubicBezTo>
                    <a:pt x="7326203" y="994145"/>
                    <a:pt x="7243824" y="897388"/>
                    <a:pt x="7157849" y="803362"/>
                  </a:cubicBezTo>
                  <a:cubicBezTo>
                    <a:pt x="7071731" y="709624"/>
                    <a:pt x="6982739" y="617755"/>
                    <a:pt x="6889001" y="530489"/>
                  </a:cubicBezTo>
                  <a:cubicBezTo>
                    <a:pt x="6795407" y="443077"/>
                    <a:pt x="6698076" y="359115"/>
                    <a:pt x="6597149" y="279180"/>
                  </a:cubicBezTo>
                  <a:cubicBezTo>
                    <a:pt x="6496223" y="199244"/>
                    <a:pt x="6391846" y="122902"/>
                    <a:pt x="6283731" y="51736"/>
                  </a:cubicBezTo>
                  <a:close/>
                  <a:moveTo>
                    <a:pt x="1862338" y="0"/>
                  </a:moveTo>
                  <a:lnTo>
                    <a:pt x="2555184" y="0"/>
                  </a:lnTo>
                  <a:lnTo>
                    <a:pt x="2420890" y="86030"/>
                  </a:lnTo>
                  <a:cubicBezTo>
                    <a:pt x="2154693" y="266478"/>
                    <a:pt x="1913733" y="479863"/>
                    <a:pt x="1703381" y="715375"/>
                  </a:cubicBezTo>
                  <a:cubicBezTo>
                    <a:pt x="1365810" y="1092339"/>
                    <a:pt x="1104149" y="1525660"/>
                    <a:pt x="923719" y="1986010"/>
                  </a:cubicBezTo>
                  <a:cubicBezTo>
                    <a:pt x="833720" y="2216041"/>
                    <a:pt x="763129" y="2453260"/>
                    <a:pt x="717122" y="2694936"/>
                  </a:cubicBezTo>
                  <a:cubicBezTo>
                    <a:pt x="671259" y="2936614"/>
                    <a:pt x="647538" y="3182027"/>
                    <a:pt x="646244" y="3427730"/>
                  </a:cubicBezTo>
                  <a:cubicBezTo>
                    <a:pt x="644376" y="3673432"/>
                    <a:pt x="665077" y="3918845"/>
                    <a:pt x="707346" y="4160522"/>
                  </a:cubicBezTo>
                  <a:cubicBezTo>
                    <a:pt x="749183" y="4402342"/>
                    <a:pt x="816035" y="4639849"/>
                    <a:pt x="902872" y="4869880"/>
                  </a:cubicBezTo>
                  <a:cubicBezTo>
                    <a:pt x="1077984" y="5329367"/>
                    <a:pt x="1339500" y="5759239"/>
                    <a:pt x="1677359" y="6124701"/>
                  </a:cubicBezTo>
                  <a:cubicBezTo>
                    <a:pt x="1930752" y="6398797"/>
                    <a:pt x="2225066" y="6636097"/>
                    <a:pt x="2547624" y="6829930"/>
                  </a:cubicBezTo>
                  <a:lnTo>
                    <a:pt x="2596857" y="6858000"/>
                  </a:lnTo>
                  <a:lnTo>
                    <a:pt x="1525198" y="6858000"/>
                  </a:lnTo>
                  <a:lnTo>
                    <a:pt x="1457823" y="6800585"/>
                  </a:lnTo>
                  <a:cubicBezTo>
                    <a:pt x="562255" y="5999820"/>
                    <a:pt x="0" y="4844649"/>
                    <a:pt x="0" y="3560285"/>
                  </a:cubicBezTo>
                  <a:cubicBezTo>
                    <a:pt x="0" y="2124819"/>
                    <a:pt x="702333" y="850732"/>
                    <a:pt x="1787372" y="52444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100AB910-B0C2-495C-AFD9-34F51C9D4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3810"/>
              <a:ext cx="12192000" cy="6858000"/>
            </a:xfrm>
            <a:custGeom>
              <a:avLst/>
              <a:gdLst>
                <a:gd name="connsiteX0" fmla="*/ 8201697 w 12192000"/>
                <a:gd name="connsiteY0" fmla="*/ 0 h 6858001"/>
                <a:gd name="connsiteX1" fmla="*/ 12192000 w 12192000"/>
                <a:gd name="connsiteY1" fmla="*/ 0 h 6858001"/>
                <a:gd name="connsiteX2" fmla="*/ 12192000 w 12192000"/>
                <a:gd name="connsiteY2" fmla="*/ 6858001 h 6858001"/>
                <a:gd name="connsiteX3" fmla="*/ 8460487 w 12192000"/>
                <a:gd name="connsiteY3" fmla="*/ 6858001 h 6858001"/>
                <a:gd name="connsiteX4" fmla="*/ 8553921 w 12192000"/>
                <a:gd name="connsiteY4" fmla="*/ 6784577 h 6858001"/>
                <a:gd name="connsiteX5" fmla="*/ 10092281 w 12192000"/>
                <a:gd name="connsiteY5" fmla="*/ 3522553 h 6858001"/>
                <a:gd name="connsiteX6" fmla="*/ 8228486 w 12192000"/>
                <a:gd name="connsiteY6" fmla="*/ 17174 h 6858001"/>
                <a:gd name="connsiteX7" fmla="*/ 0 w 12192000"/>
                <a:gd name="connsiteY7" fmla="*/ 0 h 6858001"/>
                <a:gd name="connsiteX8" fmla="*/ 3528179 w 12192000"/>
                <a:gd name="connsiteY8" fmla="*/ 0 h 6858001"/>
                <a:gd name="connsiteX9" fmla="*/ 3501391 w 12192000"/>
                <a:gd name="connsiteY9" fmla="*/ 17174 h 6858001"/>
                <a:gd name="connsiteX10" fmla="*/ 1637595 w 12192000"/>
                <a:gd name="connsiteY10" fmla="*/ 3522553 h 6858001"/>
                <a:gd name="connsiteX11" fmla="*/ 3175956 w 12192000"/>
                <a:gd name="connsiteY11" fmla="*/ 6784577 h 6858001"/>
                <a:gd name="connsiteX12" fmla="*/ 3269390 w 12192000"/>
                <a:gd name="connsiteY12" fmla="*/ 6858001 h 6858001"/>
                <a:gd name="connsiteX13" fmla="*/ 0 w 12192000"/>
                <a:gd name="connsiteY13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92000" h="6858001">
                  <a:moveTo>
                    <a:pt x="8201697" y="0"/>
                  </a:moveTo>
                  <a:lnTo>
                    <a:pt x="12192000" y="0"/>
                  </a:lnTo>
                  <a:lnTo>
                    <a:pt x="12192000" y="6858001"/>
                  </a:lnTo>
                  <a:lnTo>
                    <a:pt x="8460487" y="6858001"/>
                  </a:lnTo>
                  <a:lnTo>
                    <a:pt x="8553921" y="6784577"/>
                  </a:lnTo>
                  <a:cubicBezTo>
                    <a:pt x="9493436" y="6009220"/>
                    <a:pt x="10092281" y="4835820"/>
                    <a:pt x="10092281" y="3522553"/>
                  </a:cubicBezTo>
                  <a:cubicBezTo>
                    <a:pt x="10092281" y="2063368"/>
                    <a:pt x="9352966" y="776858"/>
                    <a:pt x="8228486" y="17174"/>
                  </a:cubicBezTo>
                  <a:close/>
                  <a:moveTo>
                    <a:pt x="0" y="0"/>
                  </a:moveTo>
                  <a:lnTo>
                    <a:pt x="3528179" y="0"/>
                  </a:lnTo>
                  <a:lnTo>
                    <a:pt x="3501391" y="17174"/>
                  </a:lnTo>
                  <a:cubicBezTo>
                    <a:pt x="2376910" y="776858"/>
                    <a:pt x="1637595" y="2063368"/>
                    <a:pt x="1637595" y="3522553"/>
                  </a:cubicBezTo>
                  <a:cubicBezTo>
                    <a:pt x="1637595" y="4835820"/>
                    <a:pt x="2236440" y="6009220"/>
                    <a:pt x="3175956" y="6784577"/>
                  </a:cubicBezTo>
                  <a:lnTo>
                    <a:pt x="3269390" y="6858001"/>
                  </a:lnTo>
                  <a:lnTo>
                    <a:pt x="0" y="685800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9B6AC732-D0E7-DA44-406C-681A6B5A3A31}"/>
              </a:ext>
            </a:extLst>
          </p:cNvPr>
          <p:cNvSpPr txBox="1"/>
          <p:nvPr/>
        </p:nvSpPr>
        <p:spPr>
          <a:xfrm>
            <a:off x="8273218" y="5498585"/>
            <a:ext cx="39620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Grotte de Lourdes installée Dans La Roche en contrebas du Couvent 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089790-F4B6-46A7-BB28-7B74A9A9E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arbre, extérieur, route&#10;&#10;Description générée automatiquement">
            <a:extLst>
              <a:ext uri="{FF2B5EF4-FFF2-40B4-BE49-F238E27FC236}">
                <a16:creationId xmlns:a16="http://schemas.microsoft.com/office/drawing/2014/main" id="{FAC7DA3E-FE40-2961-E659-4085885AA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20623"/>
            <a:ext cx="11901911" cy="6163057"/>
          </a:xfrm>
          <a:prstGeom prst="rect">
            <a:avLst/>
          </a:prstGeom>
          <a:ln>
            <a:solidFill>
              <a:schemeClr val="bg1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9DE3F54D-33BC-4382-A2AB-5E002F0F1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5029199"/>
            <a:ext cx="12228128" cy="1828800"/>
            <a:chOff x="-305" y="2987478"/>
            <a:chExt cx="12188952" cy="18288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798451A-4EC8-4869-8DFB-BCE4E00BE5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0ECD12F-47FF-48FE-A827-069775A8A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8928757-970C-4B99-9F9C-0C07E4A945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4" name="Freeform: Shape 13">
              <a:extLst>
                <a:ext uri="{FF2B5EF4-FFF2-40B4-BE49-F238E27FC236}">
                  <a16:creationId xmlns:a16="http://schemas.microsoft.com/office/drawing/2014/main" id="{1213505B-6136-49EC-951C-1FDA2A6C5B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D99F2EC5-EA56-6407-DC37-3874A537BB3F}"/>
              </a:ext>
            </a:extLst>
          </p:cNvPr>
          <p:cNvSpPr txBox="1"/>
          <p:nvPr/>
        </p:nvSpPr>
        <p:spPr>
          <a:xfrm>
            <a:off x="1432644" y="0"/>
            <a:ext cx="10723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Bâtiment  d’entrée  menant à la cour  des pèlerins  Au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arbre, extérieur, montagne&#10;&#10;Description générée automatiquement">
            <a:extLst>
              <a:ext uri="{FF2B5EF4-FFF2-40B4-BE49-F238E27FC236}">
                <a16:creationId xmlns:a16="http://schemas.microsoft.com/office/drawing/2014/main" id="{63A87507-1B50-F916-132A-E79D692D38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472" y="830996"/>
            <a:ext cx="11539728" cy="5863101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A36A3C-7A90-A206-9DAC-3B87F62215C9}"/>
              </a:ext>
            </a:extLst>
          </p:cNvPr>
          <p:cNvSpPr txBox="1"/>
          <p:nvPr/>
        </p:nvSpPr>
        <p:spPr>
          <a:xfrm>
            <a:off x="174944" y="0"/>
            <a:ext cx="11539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la plaine    depuis le Mont Saint Odile En bas  au milieu des sapins  L’Hôtel Saint Jacques  et à droite l’Abbaye en ruines de </a:t>
            </a:r>
            <a:r>
              <a:rPr lang="fr-FR" sz="2400" b="1" dirty="0" err="1"/>
              <a:t>Niedermunster</a:t>
            </a:r>
            <a:r>
              <a:rPr lang="fr-FR" sz="2400" b="1" dirty="0"/>
              <a:t> caché par les arbres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plancher&#10;&#10;Description générée automatiquement">
            <a:extLst>
              <a:ext uri="{FF2B5EF4-FFF2-40B4-BE49-F238E27FC236}">
                <a16:creationId xmlns:a16="http://schemas.microsoft.com/office/drawing/2014/main" id="{5AB033D9-171D-7890-9997-5CCC7A1EAA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E46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1E9967-3569-45DA-A91A-801270682892}"/>
              </a:ext>
            </a:extLst>
          </p:cNvPr>
          <p:cNvSpPr txBox="1"/>
          <p:nvPr/>
        </p:nvSpPr>
        <p:spPr>
          <a:xfrm>
            <a:off x="2196656" y="166032"/>
            <a:ext cx="10314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Cloître du couvent  au Mont Saint Odile  avec ses Arcades 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llée, colonnade&#10;&#10;Description générée automatiquement">
            <a:extLst>
              <a:ext uri="{FF2B5EF4-FFF2-40B4-BE49-F238E27FC236}">
                <a16:creationId xmlns:a16="http://schemas.microsoft.com/office/drawing/2014/main" id="{1AD0F7CB-E26C-FC03-FFA1-EFEC03F246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A3D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64C963-8874-DE84-9458-D860D08DF518}"/>
              </a:ext>
            </a:extLst>
          </p:cNvPr>
          <p:cNvSpPr txBox="1"/>
          <p:nvPr/>
        </p:nvSpPr>
        <p:spPr>
          <a:xfrm>
            <a:off x="1583120" y="166028"/>
            <a:ext cx="930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 du Cloitre  donnant sur l’entrée  à la Chapelle  de la Croix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8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brique, vieux&#10;&#10;Description générée automatiquement">
            <a:extLst>
              <a:ext uri="{FF2B5EF4-FFF2-40B4-BE49-F238E27FC236}">
                <a16:creationId xmlns:a16="http://schemas.microsoft.com/office/drawing/2014/main" id="{2FD27BDA-E4C5-E7E5-50D6-F382E612C4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6A991D2-4BFD-7DDA-FD44-FA5AC55B8914}"/>
              </a:ext>
            </a:extLst>
          </p:cNvPr>
          <p:cNvSpPr txBox="1"/>
          <p:nvPr/>
        </p:nvSpPr>
        <p:spPr>
          <a:xfrm>
            <a:off x="4367726" y="81703"/>
            <a:ext cx="9180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Cour du Couvent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890B302E-1866-6678-2BDF-8A1BD8B780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" y="993579"/>
            <a:ext cx="11576304" cy="564496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250EFF-7288-A0EF-DC1C-AF48100D4A79}"/>
              </a:ext>
            </a:extLst>
          </p:cNvPr>
          <p:cNvSpPr txBox="1"/>
          <p:nvPr/>
        </p:nvSpPr>
        <p:spPr>
          <a:xfrm>
            <a:off x="44196" y="162582"/>
            <a:ext cx="11861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Mosaïque à l’intérieur  de la chapelle des  Larmes  représentant  Sainte Eugénie   (  à Gauche  et L ’ Abbesse  </a:t>
            </a:r>
            <a:r>
              <a:rPr lang="fr-FR" sz="2400" b="1" dirty="0" err="1">
                <a:solidFill>
                  <a:schemeClr val="bg1"/>
                </a:solidFill>
              </a:rPr>
              <a:t>Relinde</a:t>
            </a:r>
            <a:r>
              <a:rPr lang="fr-FR" sz="2400" b="1" dirty="0">
                <a:solidFill>
                  <a:schemeClr val="bg1"/>
                </a:solidFill>
              </a:rPr>
              <a:t>  et Sainte Attale à Droite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42C19947-FA00-023E-7FBD-AC52F7633C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" y="875164"/>
            <a:ext cx="11521440" cy="57633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21080D-B7F3-166E-D92A-1DA360C05F84}"/>
              </a:ext>
            </a:extLst>
          </p:cNvPr>
          <p:cNvSpPr txBox="1"/>
          <p:nvPr/>
        </p:nvSpPr>
        <p:spPr>
          <a:xfrm>
            <a:off x="457200" y="44167"/>
            <a:ext cx="11265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Mosaïque à L’intérieur  de la chapelle des Larmes  représentant Sainte Eugénie , Fille du Duc  Adalbert  (673 – 622 ), Seconde Abbesse   de </a:t>
            </a:r>
            <a:r>
              <a:rPr lang="fr-FR" sz="2400" b="1" dirty="0" err="1">
                <a:solidFill>
                  <a:schemeClr val="bg1"/>
                </a:solidFill>
              </a:rPr>
              <a:t>Hohenbourg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F038C7E6-E94A-7DC7-F2F3-5CD7E0872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" y="237744"/>
            <a:ext cx="4590288" cy="638251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6C1D0E-8779-BA57-C704-C8E7E0A2B87A}"/>
              </a:ext>
            </a:extLst>
          </p:cNvPr>
          <p:cNvSpPr txBox="1"/>
          <p:nvPr/>
        </p:nvSpPr>
        <p:spPr>
          <a:xfrm>
            <a:off x="5080613" y="3429000"/>
            <a:ext cx="64960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Mosaïque  de la chapelle des Larmes  montrant  Sainte Richarde (841 – 862 )  Fille D’ </a:t>
            </a:r>
            <a:r>
              <a:rPr lang="fr-FR" sz="2400" b="1" dirty="0" err="1">
                <a:solidFill>
                  <a:schemeClr val="bg1"/>
                </a:solidFill>
              </a:rPr>
              <a:t>Erchanger</a:t>
            </a:r>
            <a:r>
              <a:rPr lang="fr-FR" sz="2400" b="1" dirty="0">
                <a:solidFill>
                  <a:schemeClr val="bg1"/>
                </a:solidFill>
              </a:rPr>
              <a:t>  de Souabe  Compte Palatin de </a:t>
            </a:r>
            <a:r>
              <a:rPr lang="fr-FR" sz="2400" b="1" dirty="0" err="1">
                <a:solidFill>
                  <a:schemeClr val="bg1"/>
                </a:solidFill>
              </a:rPr>
              <a:t>Nordgau</a:t>
            </a:r>
            <a:r>
              <a:rPr lang="fr-FR" sz="2400" b="1" dirty="0">
                <a:solidFill>
                  <a:schemeClr val="bg1"/>
                </a:solidFill>
              </a:rPr>
              <a:t> et Epouse de  Charles III le Gros à Gauche  et l’Abbesse  </a:t>
            </a:r>
            <a:r>
              <a:rPr lang="fr-FR" sz="2400" b="1" dirty="0" err="1">
                <a:solidFill>
                  <a:schemeClr val="bg1"/>
                </a:solidFill>
              </a:rPr>
              <a:t>Herrade</a:t>
            </a:r>
            <a:r>
              <a:rPr lang="fr-FR" sz="2400" b="1" dirty="0">
                <a:solidFill>
                  <a:schemeClr val="bg1"/>
                </a:solidFill>
              </a:rPr>
              <a:t>  de Landsberg à  Gauche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tissu, dessin&#10;&#10;Description générée automatiquement">
            <a:extLst>
              <a:ext uri="{FF2B5EF4-FFF2-40B4-BE49-F238E27FC236}">
                <a16:creationId xmlns:a16="http://schemas.microsoft.com/office/drawing/2014/main" id="{4C335833-34CD-39A7-46FE-1DB616EF82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93776"/>
            <a:ext cx="11631168" cy="616305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2B93E-C99D-8143-A3E7-F1940E6FC1DF}"/>
              </a:ext>
            </a:extLst>
          </p:cNvPr>
          <p:cNvSpPr txBox="1"/>
          <p:nvPr/>
        </p:nvSpPr>
        <p:spPr>
          <a:xfrm>
            <a:off x="1621766" y="0"/>
            <a:ext cx="9195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Mosaïque  Dans la chapelle des Anges  Ici Un Ange de L’Ascension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8" name="Image 7" descr="Une image contenant herbe, ciel, bâtiment, extérieur&#10;&#10;Description générée automatiquement">
            <a:extLst>
              <a:ext uri="{FF2B5EF4-FFF2-40B4-BE49-F238E27FC236}">
                <a16:creationId xmlns:a16="http://schemas.microsoft.com/office/drawing/2014/main" id="{9D731BDD-EC75-E01E-5DB9-CD319F6C36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05"/>
          <a:stretch/>
        </p:blipFill>
        <p:spPr>
          <a:xfrm>
            <a:off x="952500" y="448573"/>
            <a:ext cx="10287000" cy="616357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A0D1C9B-EFE5-E6D0-459C-3155E378F5A2}"/>
              </a:ext>
            </a:extLst>
          </p:cNvPr>
          <p:cNvSpPr txBox="1"/>
          <p:nvPr/>
        </p:nvSpPr>
        <p:spPr>
          <a:xfrm>
            <a:off x="4154294" y="112066"/>
            <a:ext cx="6780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Monastère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bâtiment, extérieur&#10;&#10;Description générée automatiquement">
            <a:extLst>
              <a:ext uri="{FF2B5EF4-FFF2-40B4-BE49-F238E27FC236}">
                <a16:creationId xmlns:a16="http://schemas.microsoft.com/office/drawing/2014/main" id="{F360F285-65AA-4127-44CB-443FEFAC32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397"/>
          <a:stretch/>
        </p:blipFill>
        <p:spPr>
          <a:xfrm>
            <a:off x="952500" y="534838"/>
            <a:ext cx="10287000" cy="609024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C7407D-17B0-84EF-E234-0651991442C7}"/>
              </a:ext>
            </a:extLst>
          </p:cNvPr>
          <p:cNvSpPr txBox="1"/>
          <p:nvPr/>
        </p:nvSpPr>
        <p:spPr>
          <a:xfrm>
            <a:off x="4065917" y="73173"/>
            <a:ext cx="760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Monastère 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plante&#10;&#10;Description générée automatiquement">
            <a:extLst>
              <a:ext uri="{FF2B5EF4-FFF2-40B4-BE49-F238E27FC236}">
                <a16:creationId xmlns:a16="http://schemas.microsoft.com/office/drawing/2014/main" id="{F1E4A8F8-EAC6-E7BB-FC5D-43F6B1E30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8804" y="461664"/>
            <a:ext cx="10287000" cy="601228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BFD4D5-76B4-290E-3C92-423AF40B48FC}"/>
              </a:ext>
            </a:extLst>
          </p:cNvPr>
          <p:cNvSpPr txBox="1"/>
          <p:nvPr/>
        </p:nvSpPr>
        <p:spPr>
          <a:xfrm>
            <a:off x="4226944" y="-1"/>
            <a:ext cx="6211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Plaine d ’Alsace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lante&#10;&#10;Description générée automatiquement">
            <a:extLst>
              <a:ext uri="{FF2B5EF4-FFF2-40B4-BE49-F238E27FC236}">
                <a16:creationId xmlns:a16="http://schemas.microsoft.com/office/drawing/2014/main" id="{2DC6AAB0-F5B8-44F5-4223-CF39A92E3C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608" y="569342"/>
            <a:ext cx="11576304" cy="599604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2A596D-0920-8D72-A919-73F27BB26733}"/>
              </a:ext>
            </a:extLst>
          </p:cNvPr>
          <p:cNvSpPr txBox="1"/>
          <p:nvPr/>
        </p:nvSpPr>
        <p:spPr>
          <a:xfrm>
            <a:off x="4466714" y="122850"/>
            <a:ext cx="7884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830255-A383-7839-54E9-F982CCAC78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500" y="517585"/>
            <a:ext cx="10287000" cy="601242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664610-3C61-4728-DD2D-2F0C637B6A91}"/>
              </a:ext>
            </a:extLst>
          </p:cNvPr>
          <p:cNvSpPr txBox="1"/>
          <p:nvPr/>
        </p:nvSpPr>
        <p:spPr>
          <a:xfrm>
            <a:off x="4631666" y="90426"/>
            <a:ext cx="660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Sainte Odile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D64664-2205-425A-635D-9AF071988F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500" y="483078"/>
            <a:ext cx="10287000" cy="607299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11D911-5859-6262-839E-D01D649FC7EB}"/>
              </a:ext>
            </a:extLst>
          </p:cNvPr>
          <p:cNvSpPr txBox="1"/>
          <p:nvPr/>
        </p:nvSpPr>
        <p:spPr>
          <a:xfrm>
            <a:off x="4899804" y="17252"/>
            <a:ext cx="586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Eglise Sainte Odile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mur&#10;&#10;Description générée automatiquement">
            <a:extLst>
              <a:ext uri="{FF2B5EF4-FFF2-40B4-BE49-F238E27FC236}">
                <a16:creationId xmlns:a16="http://schemas.microsoft.com/office/drawing/2014/main" id="{00DC6D4D-7DD6-8349-C495-4DF628A311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354" y="422031"/>
            <a:ext cx="11641015" cy="622495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9FB5BD-DD34-3B7A-9135-A8D6E564AD16}"/>
              </a:ext>
            </a:extLst>
          </p:cNvPr>
          <p:cNvSpPr txBox="1"/>
          <p:nvPr/>
        </p:nvSpPr>
        <p:spPr>
          <a:xfrm>
            <a:off x="4154625" y="0"/>
            <a:ext cx="7901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L’Abbaye Du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lante, forêt&#10;&#10;Description générée automatiquement">
            <a:extLst>
              <a:ext uri="{FF2B5EF4-FFF2-40B4-BE49-F238E27FC236}">
                <a16:creationId xmlns:a16="http://schemas.microsoft.com/office/drawing/2014/main" id="{BDD70A21-5224-D9F3-EFB8-B2A372E16A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472" y="530352"/>
            <a:ext cx="11558016" cy="603504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4230CE8-5217-1CAA-E524-5B6004A9B480}"/>
              </a:ext>
            </a:extLst>
          </p:cNvPr>
          <p:cNvSpPr txBox="1"/>
          <p:nvPr/>
        </p:nvSpPr>
        <p:spPr>
          <a:xfrm>
            <a:off x="3778370" y="81778"/>
            <a:ext cx="7867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Forêt autour du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ciel, maison&#10;&#10;Description générée automatiquement">
            <a:extLst>
              <a:ext uri="{FF2B5EF4-FFF2-40B4-BE49-F238E27FC236}">
                <a16:creationId xmlns:a16="http://schemas.microsoft.com/office/drawing/2014/main" id="{7695AF1F-3169-44A1-BFCB-63B665FE91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472" y="530352"/>
            <a:ext cx="11649456" cy="601675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B3615DC-F816-BB55-85E5-82F889671BBF}"/>
              </a:ext>
            </a:extLst>
          </p:cNvPr>
          <p:cNvSpPr txBox="1"/>
          <p:nvPr/>
        </p:nvSpPr>
        <p:spPr>
          <a:xfrm>
            <a:off x="4772649" y="68687"/>
            <a:ext cx="8212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ciel, lieu de culte&#10;&#10;Description générée automatiquement">
            <a:extLst>
              <a:ext uri="{FF2B5EF4-FFF2-40B4-BE49-F238E27FC236}">
                <a16:creationId xmlns:a16="http://schemas.microsoft.com/office/drawing/2014/main" id="{F4FFDF92-4910-6DDB-E31E-53D7B6FDCE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608" y="402336"/>
            <a:ext cx="11612880" cy="616305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AF37B6-3768-7234-1D76-AF9E488D130F}"/>
              </a:ext>
            </a:extLst>
          </p:cNvPr>
          <p:cNvSpPr txBox="1"/>
          <p:nvPr/>
        </p:nvSpPr>
        <p:spPr>
          <a:xfrm>
            <a:off x="4377158" y="-29664"/>
            <a:ext cx="7522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terrain, parc&#10;&#10;Description générée automatiquement">
            <a:extLst>
              <a:ext uri="{FF2B5EF4-FFF2-40B4-BE49-F238E27FC236}">
                <a16:creationId xmlns:a16="http://schemas.microsoft.com/office/drawing/2014/main" id="{D9E0929A-2642-FF37-EC2F-BF4B9EA454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475489"/>
            <a:ext cx="11548534" cy="606077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94228C-59CA-FF32-E49C-B1FE48A99999}"/>
              </a:ext>
            </a:extLst>
          </p:cNvPr>
          <p:cNvSpPr txBox="1"/>
          <p:nvPr/>
        </p:nvSpPr>
        <p:spPr>
          <a:xfrm>
            <a:off x="4669766" y="0"/>
            <a:ext cx="771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extérieur, nature, chemin&#10;&#10;Description générée automatiquement">
            <a:extLst>
              <a:ext uri="{FF2B5EF4-FFF2-40B4-BE49-F238E27FC236}">
                <a16:creationId xmlns:a16="http://schemas.microsoft.com/office/drawing/2014/main" id="{004CF45C-9059-5AE7-6786-CE89A8889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19456"/>
            <a:ext cx="7424928" cy="641908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5D7934E-C084-F664-245C-7C9921C02512}"/>
              </a:ext>
            </a:extLst>
          </p:cNvPr>
          <p:cNvSpPr txBox="1"/>
          <p:nvPr/>
        </p:nvSpPr>
        <p:spPr>
          <a:xfrm>
            <a:off x="7936302" y="4416725"/>
            <a:ext cx="3812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16130F42-D0E2-B631-97B2-328553676D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185" y="246888"/>
            <a:ext cx="3303688" cy="636422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C203E0CC-5B4B-F36C-94EB-46505AA621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8408" y="828136"/>
            <a:ext cx="3800475" cy="5737255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70BD22-14E2-AA14-F6B8-49F49FBDD772}"/>
              </a:ext>
            </a:extLst>
          </p:cNvPr>
          <p:cNvSpPr txBox="1"/>
          <p:nvPr/>
        </p:nvSpPr>
        <p:spPr>
          <a:xfrm>
            <a:off x="5713458" y="-2861"/>
            <a:ext cx="6357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Sainte Odile Vierge  première  Abbesse Du Monastère d’ Hohnenbourg Patronne De L’Alsace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2FEC1CB-934F-A7CE-C6A5-A388AA1DAD76}"/>
              </a:ext>
            </a:extLst>
          </p:cNvPr>
          <p:cNvSpPr txBox="1"/>
          <p:nvPr/>
        </p:nvSpPr>
        <p:spPr>
          <a:xfrm>
            <a:off x="4157932" y="4468483"/>
            <a:ext cx="2415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Sainte Odile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maison&#10;&#10;Description générée automatiquement">
            <a:extLst>
              <a:ext uri="{FF2B5EF4-FFF2-40B4-BE49-F238E27FC236}">
                <a16:creationId xmlns:a16="http://schemas.microsoft.com/office/drawing/2014/main" id="{1B6C931F-E16C-22F3-34A9-99931AD1C9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12063"/>
            <a:ext cx="11548534" cy="602420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E1B2BF-18FA-AB51-5C7C-5867F38B0D44}"/>
              </a:ext>
            </a:extLst>
          </p:cNvPr>
          <p:cNvSpPr txBox="1"/>
          <p:nvPr/>
        </p:nvSpPr>
        <p:spPr>
          <a:xfrm>
            <a:off x="3876136" y="96635"/>
            <a:ext cx="7056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Au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lôture, ciel, extérieur, ignorant&#10;&#10;Description générée automatiquement">
            <a:extLst>
              <a:ext uri="{FF2B5EF4-FFF2-40B4-BE49-F238E27FC236}">
                <a16:creationId xmlns:a16="http://schemas.microsoft.com/office/drawing/2014/main" id="{44886B2D-B204-C81F-CB2C-F87B82F405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12063"/>
            <a:ext cx="11548534" cy="602420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3D4E0B-EDE5-0141-E913-CA49576258FA}"/>
              </a:ext>
            </a:extLst>
          </p:cNvPr>
          <p:cNvSpPr txBox="1"/>
          <p:nvPr/>
        </p:nvSpPr>
        <p:spPr>
          <a:xfrm>
            <a:off x="3312543" y="90901"/>
            <a:ext cx="7729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Panoramique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maison&#10;&#10;Description générée automatiquement">
            <a:extLst>
              <a:ext uri="{FF2B5EF4-FFF2-40B4-BE49-F238E27FC236}">
                <a16:creationId xmlns:a16="http://schemas.microsoft.com/office/drawing/2014/main" id="{8C4404E2-72CD-617B-666D-157F8DD634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256032"/>
            <a:ext cx="9056356" cy="634593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431549-5B36-D5A5-2F76-38EAD74418B9}"/>
              </a:ext>
            </a:extLst>
          </p:cNvPr>
          <p:cNvSpPr txBox="1"/>
          <p:nvPr/>
        </p:nvSpPr>
        <p:spPr>
          <a:xfrm>
            <a:off x="9644333" y="3209026"/>
            <a:ext cx="2415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bâtiment, pièce&#10;&#10;Description générée automatiquement">
            <a:extLst>
              <a:ext uri="{FF2B5EF4-FFF2-40B4-BE49-F238E27FC236}">
                <a16:creationId xmlns:a16="http://schemas.microsoft.com/office/drawing/2014/main" id="{EE28D265-F3BC-B0EF-8985-D37477BDB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04" y="246888"/>
            <a:ext cx="6966957" cy="636422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0F8A2-6E8E-CF66-A507-02D94319856D}"/>
              </a:ext>
            </a:extLst>
          </p:cNvPr>
          <p:cNvSpPr txBox="1"/>
          <p:nvPr/>
        </p:nvSpPr>
        <p:spPr>
          <a:xfrm>
            <a:off x="7297947" y="3899140"/>
            <a:ext cx="4894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 Saint Odile &lt;Intérieur Eglise &gt;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airplane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329</Words>
  <Application>Microsoft Office PowerPoint</Application>
  <PresentationFormat>Grand écran</PresentationFormat>
  <Paragraphs>31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14</cp:revision>
  <dcterms:created xsi:type="dcterms:W3CDTF">2022-06-26T11:41:41Z</dcterms:created>
  <dcterms:modified xsi:type="dcterms:W3CDTF">2022-07-18T08:20:54Z</dcterms:modified>
</cp:coreProperties>
</file>