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9" r:id="rId3"/>
    <p:sldId id="258" r:id="rId4"/>
    <p:sldId id="295" r:id="rId5"/>
    <p:sldId id="294" r:id="rId6"/>
    <p:sldId id="293" r:id="rId7"/>
    <p:sldId id="292" r:id="rId8"/>
    <p:sldId id="291" r:id="rId9"/>
    <p:sldId id="289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70" r:id="rId21"/>
    <p:sldId id="271" r:id="rId22"/>
    <p:sldId id="272" r:id="rId23"/>
    <p:sldId id="273" r:id="rId24"/>
    <p:sldId id="274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BvxmsDXXBS/hGNebd3RCQ==" hashData="iCvNG7M5vClPDFPimroFIw85oXVT11h3pVMl7RYpaUVdgalIyB4hPyO6sws2v6h7t/9+cBF3kvnx5tkSCiPU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40" autoAdjust="0"/>
    <p:restoredTop sz="94660"/>
  </p:normalViewPr>
  <p:slideViewPr>
    <p:cSldViewPr snapToGrid="0">
      <p:cViewPr varScale="1">
        <p:scale>
          <a:sx n="68" d="100"/>
          <a:sy n="68" d="100"/>
        </p:scale>
        <p:origin x="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01B3CC-B49F-4CE0-B198-228D1D428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73DCC7F1-5F2B-97F1-783F-7E783F79F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4" y="557189"/>
            <a:ext cx="4276956" cy="5743616"/>
          </a:xfrm>
          <a:prstGeom prst="rect">
            <a:avLst/>
          </a:prstGeom>
        </p:spPr>
      </p:pic>
      <p:pic>
        <p:nvPicPr>
          <p:cNvPr id="7" name="Image 6" descr="Une image contenant bâtiment, extérieur, ciel, bâtiment gouvernemental&#10;&#10;Description générée automatiquement">
            <a:extLst>
              <a:ext uri="{FF2B5EF4-FFF2-40B4-BE49-F238E27FC236}">
                <a16:creationId xmlns:a16="http://schemas.microsoft.com/office/drawing/2014/main" id="{04BB448A-C000-3EC7-FCDF-480CE77CD71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4772525" y="557189"/>
            <a:ext cx="7097742" cy="574361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619E984-8CE8-96D1-CA33-4870CB5021DE}"/>
              </a:ext>
            </a:extLst>
          </p:cNvPr>
          <p:cNvSpPr txBox="1"/>
          <p:nvPr/>
        </p:nvSpPr>
        <p:spPr>
          <a:xfrm>
            <a:off x="1276709" y="2656936"/>
            <a:ext cx="2932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Le Musée   Denys Puech  Rodez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31412EE-1A4D-062B-BA6D-40119C6586A3}"/>
              </a:ext>
            </a:extLst>
          </p:cNvPr>
          <p:cNvSpPr txBox="1"/>
          <p:nvPr/>
        </p:nvSpPr>
        <p:spPr>
          <a:xfrm>
            <a:off x="5702871" y="74104"/>
            <a:ext cx="7271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Denys Puech &lt; Rodez Aveyron &gt;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  <p:sndAc>
          <p:stSnd loop="1">
            <p:snd r:embed="rId2" name="videoplayback (1).wav"/>
          </p:stSnd>
        </p:sndAc>
      </p:transition>
    </mc:Choice>
    <mc:Fallback xmlns="">
      <p:transition spd="slow" advClick="0" advTm="16000">
        <p:fade/>
        <p:sndAc>
          <p:stSnd loop="1">
            <p:snd r:embed="rId5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138695AA-DCDE-A58A-B659-4506BECC2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3" y="208722"/>
            <a:ext cx="6281530" cy="644055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9E9AEC-E9CF-466D-B643-A297014CE9F1}"/>
              </a:ext>
            </a:extLst>
          </p:cNvPr>
          <p:cNvSpPr txBox="1"/>
          <p:nvPr/>
        </p:nvSpPr>
        <p:spPr>
          <a:xfrm>
            <a:off x="6686550" y="4126231"/>
            <a:ext cx="5505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Denys Puech  &lt; 1854 1942 &gt; Sculpteur  Français  Photographié  en &lt; 1921 &gt;  alors qu’il était directeur  de la Villa Médicis 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5B27B-9C86-93D6-D460-0736045A33B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musée des Beaux-Arts Denys-Puech, ou musée Denys-Puech, est un musée d'art situé à Rodez dans le département de l'Aveyron, créé en 1910 à l'initiative du sculpteur Denys Puech.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&#10;&#10;Description générée automatiquement">
            <a:extLst>
              <a:ext uri="{FF2B5EF4-FFF2-40B4-BE49-F238E27FC236}">
                <a16:creationId xmlns:a16="http://schemas.microsoft.com/office/drawing/2014/main" id="{E95BCBBA-6994-E458-1D44-CA0738DD37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" y="237744"/>
            <a:ext cx="6248400" cy="632764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558DE7-9836-ECD0-7969-AD73FED0B291}"/>
              </a:ext>
            </a:extLst>
          </p:cNvPr>
          <p:cNvSpPr txBox="1"/>
          <p:nvPr/>
        </p:nvSpPr>
        <p:spPr>
          <a:xfrm>
            <a:off x="7211683" y="4440017"/>
            <a:ext cx="42096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Denys Puech  &lt; La Muse  d’André  Chénier&gt; &lt; 1887 &gt;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culpture&#10;&#10;Description générée automatiquement">
            <a:extLst>
              <a:ext uri="{FF2B5EF4-FFF2-40B4-BE49-F238E27FC236}">
                <a16:creationId xmlns:a16="http://schemas.microsoft.com/office/drawing/2014/main" id="{4BEF7C4D-E853-B4D5-DC57-26E2C77D8D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624" y="347472"/>
            <a:ext cx="6291072" cy="616305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9310B2-687F-AD22-C29F-AFBD33D1A74F}"/>
              </a:ext>
            </a:extLst>
          </p:cNvPr>
          <p:cNvSpPr txBox="1"/>
          <p:nvPr/>
        </p:nvSpPr>
        <p:spPr>
          <a:xfrm>
            <a:off x="6935638" y="4537494"/>
            <a:ext cx="483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Denys Puech , &lt; La Sirène &gt;  &lt;1888 &gt;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intérieur, femme&#10;&#10;Description générée automatiquement">
            <a:extLst>
              <a:ext uri="{FF2B5EF4-FFF2-40B4-BE49-F238E27FC236}">
                <a16:creationId xmlns:a16="http://schemas.microsoft.com/office/drawing/2014/main" id="{3F037B41-55C9-7B3F-2C61-757F46E93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256032"/>
            <a:ext cx="5577840" cy="634593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093A0E-CB86-CB52-8C6A-447765441C7E}"/>
              </a:ext>
            </a:extLst>
          </p:cNvPr>
          <p:cNvSpPr txBox="1"/>
          <p:nvPr/>
        </p:nvSpPr>
        <p:spPr>
          <a:xfrm>
            <a:off x="7027653" y="4364967"/>
            <a:ext cx="4169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Denys Puech  &lt; Madame Cauvin  ou Citoyenne  Sorgue &gt; &lt;1897 &gt;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eux, pierre&#10;&#10;Description générée automatiquement">
            <a:extLst>
              <a:ext uri="{FF2B5EF4-FFF2-40B4-BE49-F238E27FC236}">
                <a16:creationId xmlns:a16="http://schemas.microsoft.com/office/drawing/2014/main" id="{7F1FDC0E-DC6F-CF07-A4AC-79A7073954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286" y="246888"/>
            <a:ext cx="5667714" cy="636422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FB402F-F8F8-714B-B7CF-2F12ACF7CCE9}"/>
              </a:ext>
            </a:extLst>
          </p:cNvPr>
          <p:cNvSpPr txBox="1"/>
          <p:nvPr/>
        </p:nvSpPr>
        <p:spPr>
          <a:xfrm>
            <a:off x="6280030" y="4526281"/>
            <a:ext cx="5483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Denys Puech  &lt; Cardinal Ernest  </a:t>
            </a:r>
            <a:r>
              <a:rPr lang="fr-FR" sz="2400" dirty="0" err="1"/>
              <a:t>Bourret</a:t>
            </a:r>
            <a:r>
              <a:rPr lang="fr-FR" sz="2400" dirty="0"/>
              <a:t> &gt;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vieux, peinture, dessin&#10;&#10;Description générée automatiquement">
            <a:extLst>
              <a:ext uri="{FF2B5EF4-FFF2-40B4-BE49-F238E27FC236}">
                <a16:creationId xmlns:a16="http://schemas.microsoft.com/office/drawing/2014/main" id="{CB6E6E46-73CB-D703-180C-EE75C38A83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237744"/>
            <a:ext cx="6894576" cy="638251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5F4ED6-A53D-D3BE-7DCD-F61037B60B26}"/>
              </a:ext>
            </a:extLst>
          </p:cNvPr>
          <p:cNvSpPr txBox="1"/>
          <p:nvPr/>
        </p:nvSpPr>
        <p:spPr>
          <a:xfrm>
            <a:off x="7418717" y="4399472"/>
            <a:ext cx="41579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Maurice Bompart &lt; </a:t>
            </a:r>
            <a:r>
              <a:rPr lang="fr-FR" sz="2400" b="1" dirty="0" err="1">
                <a:solidFill>
                  <a:schemeClr val="bg1"/>
                </a:solidFill>
              </a:rPr>
              <a:t>Ouled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Naïl</a:t>
            </a:r>
            <a:r>
              <a:rPr lang="fr-FR" sz="2400" b="1" dirty="0">
                <a:solidFill>
                  <a:schemeClr val="bg1"/>
                </a:solidFill>
              </a:rPr>
              <a:t> de </a:t>
            </a:r>
            <a:r>
              <a:rPr lang="fr-FR" sz="2400" b="1" dirty="0" err="1">
                <a:solidFill>
                  <a:schemeClr val="bg1"/>
                </a:solidFill>
              </a:rPr>
              <a:t>Souskra</a:t>
            </a:r>
            <a:r>
              <a:rPr lang="fr-FR" sz="2400" b="1" dirty="0">
                <a:solidFill>
                  <a:schemeClr val="bg1"/>
                </a:solidFill>
              </a:rPr>
              <a:t> &lt; 1898 &gt;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8B2BDD96-A82C-CEDF-E237-2AAD7C9574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4" y="228600"/>
            <a:ext cx="6229886" cy="64008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AFDD3E-0473-4190-2B5A-D561E9F1FADE}"/>
              </a:ext>
            </a:extLst>
          </p:cNvPr>
          <p:cNvSpPr txBox="1"/>
          <p:nvPr/>
        </p:nvSpPr>
        <p:spPr>
          <a:xfrm>
            <a:off x="6780362" y="4563678"/>
            <a:ext cx="4951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Eugène Loup &lt; François </a:t>
            </a:r>
            <a:r>
              <a:rPr lang="fr-FR" sz="2400" b="1" dirty="0" err="1">
                <a:solidFill>
                  <a:schemeClr val="bg1"/>
                </a:solidFill>
              </a:rPr>
              <a:t>Fabié</a:t>
            </a:r>
            <a:r>
              <a:rPr lang="fr-FR" sz="2400" b="1" dirty="0">
                <a:solidFill>
                  <a:schemeClr val="bg1"/>
                </a:solidFill>
              </a:rPr>
              <a:t> &gt;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carrelé, pierre&#10;&#10;Description générée automatiquement">
            <a:extLst>
              <a:ext uri="{FF2B5EF4-FFF2-40B4-BE49-F238E27FC236}">
                <a16:creationId xmlns:a16="http://schemas.microsoft.com/office/drawing/2014/main" id="{8956213A-8440-DC25-614E-A87E00219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3" y="202721"/>
            <a:ext cx="5572664" cy="645255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4E831E-0E18-17D1-082E-B746C762AB4A}"/>
              </a:ext>
            </a:extLst>
          </p:cNvPr>
          <p:cNvSpPr txBox="1"/>
          <p:nvPr/>
        </p:nvSpPr>
        <p:spPr>
          <a:xfrm>
            <a:off x="5969479" y="4261449"/>
            <a:ext cx="5572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&lt;Aurore &gt; par Denys Puech  &lt; 1854  - 1942 &gt;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statue, sculpture&#10;&#10;Description générée automatiquement">
            <a:extLst>
              <a:ext uri="{FF2B5EF4-FFF2-40B4-BE49-F238E27FC236}">
                <a16:creationId xmlns:a16="http://schemas.microsoft.com/office/drawing/2014/main" id="{B991A354-F6E2-FDB0-DE14-208EC137C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" y="246888"/>
            <a:ext cx="6294631" cy="636422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809A33-DA85-E236-B9F5-BCA7B1E9B7EC}"/>
              </a:ext>
            </a:extLst>
          </p:cNvPr>
          <p:cNvSpPr txBox="1"/>
          <p:nvPr/>
        </p:nvSpPr>
        <p:spPr>
          <a:xfrm>
            <a:off x="6605527" y="4295955"/>
            <a:ext cx="5275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Denys Puech   &lt; 1854  -1942 &gt; Ange de la résurrection, monument  Funéraire   Puech  cimetière  de Rodez  Aveyron 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bâtiment, sculpture&#10;&#10;Description générée automatiquement">
            <a:extLst>
              <a:ext uri="{FF2B5EF4-FFF2-40B4-BE49-F238E27FC236}">
                <a16:creationId xmlns:a16="http://schemas.microsoft.com/office/drawing/2014/main" id="{040C9550-921C-7C0B-1078-87ED894867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4" y="245853"/>
            <a:ext cx="6211018" cy="636629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BF4A1-D503-77B8-E014-2EC8E9EBE2CF}"/>
              </a:ext>
            </a:extLst>
          </p:cNvPr>
          <p:cNvSpPr txBox="1"/>
          <p:nvPr/>
        </p:nvSpPr>
        <p:spPr>
          <a:xfrm>
            <a:off x="6504317" y="4606506"/>
            <a:ext cx="5549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 d’André Chénier &lt;1887 &gt;Copenhague </a:t>
            </a:r>
            <a:r>
              <a:rPr lang="fr-FR" sz="2400" b="1" dirty="0" err="1">
                <a:solidFill>
                  <a:schemeClr val="bg1"/>
                </a:solidFill>
              </a:rPr>
              <a:t>Statens</a:t>
            </a:r>
            <a:r>
              <a:rPr lang="fr-FR" sz="2400" b="1" dirty="0">
                <a:solidFill>
                  <a:schemeClr val="bg1"/>
                </a:solidFill>
              </a:rPr>
              <a:t> Museum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&#10;&#10;Description générée automatiquement">
            <a:extLst>
              <a:ext uri="{FF2B5EF4-FFF2-40B4-BE49-F238E27FC236}">
                <a16:creationId xmlns:a16="http://schemas.microsoft.com/office/drawing/2014/main" id="{ED8EE950-C850-F7A4-3FBC-39368B0BF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" y="384048"/>
            <a:ext cx="7424927" cy="623620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ED9B35-824B-1773-5FF3-58B9D5A9E13B}"/>
              </a:ext>
            </a:extLst>
          </p:cNvPr>
          <p:cNvSpPr txBox="1"/>
          <p:nvPr/>
        </p:nvSpPr>
        <p:spPr>
          <a:xfrm>
            <a:off x="8194403" y="4382219"/>
            <a:ext cx="3589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Tombeau Cardinal &lt; Joseph  </a:t>
            </a:r>
            <a:r>
              <a:rPr lang="fr-FR" sz="2400" b="1" dirty="0" err="1"/>
              <a:t>Bourret</a:t>
            </a:r>
            <a:r>
              <a:rPr lang="fr-FR" sz="2400" b="1" dirty="0"/>
              <a:t>  ( 1896)  Cathédrale Notre Dame DE Rodez 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mur, intérieur&#10;&#10;Description générée automatiquement">
            <a:extLst>
              <a:ext uri="{FF2B5EF4-FFF2-40B4-BE49-F238E27FC236}">
                <a16:creationId xmlns:a16="http://schemas.microsoft.com/office/drawing/2014/main" id="{011DBA17-EF7E-4D4C-26AD-BF34A4E4A3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1" y="237744"/>
            <a:ext cx="5408187" cy="638251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88B1703-E19F-74ED-2ED1-3987400EC85B}"/>
              </a:ext>
            </a:extLst>
          </p:cNvPr>
          <p:cNvSpPr txBox="1"/>
          <p:nvPr/>
        </p:nvSpPr>
        <p:spPr>
          <a:xfrm>
            <a:off x="6096000" y="4278702"/>
            <a:ext cx="561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Buste  d’Eugène Poubelle &lt; 1897 &gt; musée  des Beaux Arts de Carcassonne 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BF5F2009-C169-BAAD-4419-678FE919C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" y="182880"/>
            <a:ext cx="6382512" cy="649224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5F82FC-4F82-8431-EC41-9BA3C1BCFBA1}"/>
              </a:ext>
            </a:extLst>
          </p:cNvPr>
          <p:cNvSpPr txBox="1"/>
          <p:nvPr/>
        </p:nvSpPr>
        <p:spPr>
          <a:xfrm>
            <a:off x="6952891" y="4244196"/>
            <a:ext cx="457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Sirène Enlevant Un Adolescent  (1899 ),Lisbonne  musée </a:t>
            </a:r>
            <a:r>
              <a:rPr lang="fr-FR" sz="2400" b="1" dirty="0" err="1"/>
              <a:t>Calouste</a:t>
            </a:r>
            <a:r>
              <a:rPr lang="fr-FR" sz="2400" b="1" dirty="0"/>
              <a:t>  ,musée </a:t>
            </a:r>
            <a:r>
              <a:rPr lang="fr-FR" sz="2400" b="1" dirty="0" err="1"/>
              <a:t>Calouste</a:t>
            </a:r>
            <a:r>
              <a:rPr lang="fr-FR" sz="2400" b="1" dirty="0"/>
              <a:t>  </a:t>
            </a:r>
            <a:r>
              <a:rPr lang="fr-FR" sz="2400" b="1" dirty="0" err="1"/>
              <a:t>Gubenkian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&#10;&#10;Description générée automatiquement">
            <a:extLst>
              <a:ext uri="{FF2B5EF4-FFF2-40B4-BE49-F238E27FC236}">
                <a16:creationId xmlns:a16="http://schemas.microsoft.com/office/drawing/2014/main" id="{135FC798-3AB0-6E54-CDF9-7E3722E5BC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3" y="219456"/>
            <a:ext cx="6810502" cy="641908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359D10-B62A-B0CC-3EB5-0D3945195FD3}"/>
              </a:ext>
            </a:extLst>
          </p:cNvPr>
          <p:cNvSpPr txBox="1"/>
          <p:nvPr/>
        </p:nvSpPr>
        <p:spPr>
          <a:xfrm>
            <a:off x="7246189" y="3554083"/>
            <a:ext cx="4689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Sirène  &lt; 1899 &gt;  Paris 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B3A31D2C-C46B-4AED-2B06-0A3E108B0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26" y="159026"/>
            <a:ext cx="6195391" cy="653994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BD8B34-1C26-FCD7-7121-D62EEBE8F081}"/>
              </a:ext>
            </a:extLst>
          </p:cNvPr>
          <p:cNvSpPr txBox="1"/>
          <p:nvPr/>
        </p:nvSpPr>
        <p:spPr>
          <a:xfrm>
            <a:off x="6572250" y="4629150"/>
            <a:ext cx="514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Pensée  &lt; 1902 ) Paris Petit Palais 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bâtiment gouvernemental, vieux&#10;&#10;Description générée automatiquement">
            <a:extLst>
              <a:ext uri="{FF2B5EF4-FFF2-40B4-BE49-F238E27FC236}">
                <a16:creationId xmlns:a16="http://schemas.microsoft.com/office/drawing/2014/main" id="{43604AC7-6BA8-7D3B-597B-5940CAC607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175" y="258417"/>
            <a:ext cx="7474250" cy="634116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F0AA87-5731-A5C3-D64C-958B51696F86}"/>
              </a:ext>
            </a:extLst>
          </p:cNvPr>
          <p:cNvSpPr txBox="1"/>
          <p:nvPr/>
        </p:nvSpPr>
        <p:spPr>
          <a:xfrm>
            <a:off x="7772425" y="3638550"/>
            <a:ext cx="412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Monument  Gavarni &lt; 911 &gt; Paris  place Saint Georges 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statue, sculpture&#10;&#10;Description générée automatiquement">
            <a:extLst>
              <a:ext uri="{FF2B5EF4-FFF2-40B4-BE49-F238E27FC236}">
                <a16:creationId xmlns:a16="http://schemas.microsoft.com/office/drawing/2014/main" id="{76B9B0B1-A688-BCD4-8BBC-868C099E70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39" y="278295"/>
            <a:ext cx="6321287" cy="632128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96016-8754-9FDD-B66C-3B65B84CB5DB}"/>
              </a:ext>
            </a:extLst>
          </p:cNvPr>
          <p:cNvSpPr txBox="1"/>
          <p:nvPr/>
        </p:nvSpPr>
        <p:spPr>
          <a:xfrm>
            <a:off x="6915150" y="4895850"/>
            <a:ext cx="50383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Baigneuse Nouant  ses Cheveux &lt; 1922 &gt;  Rodez  Musée Des Beaux Arts Denys Puech 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culpture&#10;&#10;Description générée automatiquement">
            <a:extLst>
              <a:ext uri="{FF2B5EF4-FFF2-40B4-BE49-F238E27FC236}">
                <a16:creationId xmlns:a16="http://schemas.microsoft.com/office/drawing/2014/main" id="{B3BE5E4A-2925-9A8F-BD12-6DEE273AD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29" y="214312"/>
            <a:ext cx="7017027" cy="642937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1D31CC-8002-D25C-DDC0-5DEAB06FD735}"/>
              </a:ext>
            </a:extLst>
          </p:cNvPr>
          <p:cNvSpPr txBox="1"/>
          <p:nvPr/>
        </p:nvSpPr>
        <p:spPr>
          <a:xfrm>
            <a:off x="7888356" y="4972050"/>
            <a:ext cx="4499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Denys Puech 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meubles&#10;&#10;Description générée automatiquement">
            <a:extLst>
              <a:ext uri="{FF2B5EF4-FFF2-40B4-BE49-F238E27FC236}">
                <a16:creationId xmlns:a16="http://schemas.microsoft.com/office/drawing/2014/main" id="{CCC966EC-B3E7-CCD2-A498-AEC14DF98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476250"/>
            <a:ext cx="10991850" cy="6205537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F9FCA2-4AF7-F911-90FF-92FF49E8FCA0}"/>
              </a:ext>
            </a:extLst>
          </p:cNvPr>
          <p:cNvSpPr txBox="1"/>
          <p:nvPr/>
        </p:nvSpPr>
        <p:spPr>
          <a:xfrm>
            <a:off x="4210050" y="19348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Sculptures De Denys Puech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mur, plancher, meubles&#10;&#10;Description générée automatiquement">
            <a:extLst>
              <a:ext uri="{FF2B5EF4-FFF2-40B4-BE49-F238E27FC236}">
                <a16:creationId xmlns:a16="http://schemas.microsoft.com/office/drawing/2014/main" id="{611E9F9B-2D24-3C2E-E8BB-A9565CCB2C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052" y="477078"/>
            <a:ext cx="11529391" cy="618213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544355-1F6D-D6F1-1A62-613A1F2C66F2}"/>
              </a:ext>
            </a:extLst>
          </p:cNvPr>
          <p:cNvSpPr txBox="1"/>
          <p:nvPr/>
        </p:nvSpPr>
        <p:spPr>
          <a:xfrm>
            <a:off x="4057650" y="47462"/>
            <a:ext cx="9410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Sculptures De Denys Puech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légume&#10;&#10;Description générée automatiquement">
            <a:extLst>
              <a:ext uri="{FF2B5EF4-FFF2-40B4-BE49-F238E27FC236}">
                <a16:creationId xmlns:a16="http://schemas.microsoft.com/office/drawing/2014/main" id="{1D91575E-63B8-950B-56A4-C7593440F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10" y="810040"/>
            <a:ext cx="8547652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E97B1E-2BAE-7FC6-C9D6-4B66B9895E21}"/>
              </a:ext>
            </a:extLst>
          </p:cNvPr>
          <p:cNvSpPr txBox="1"/>
          <p:nvPr/>
        </p:nvSpPr>
        <p:spPr>
          <a:xfrm>
            <a:off x="4456872" y="317545"/>
            <a:ext cx="7076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Enfant au Dauphin &lt; Marbre &gt;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extérieur, statue, sautant&#10;&#10;Description générée automatiquement">
            <a:extLst>
              <a:ext uri="{FF2B5EF4-FFF2-40B4-BE49-F238E27FC236}">
                <a16:creationId xmlns:a16="http://schemas.microsoft.com/office/drawing/2014/main" id="{932C70AF-7CF2-67B6-EBE3-5E841AFA4E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687" y="990022"/>
            <a:ext cx="11449878" cy="560127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CF63B3-1CB0-7F6F-4F82-E31841D638F8}"/>
              </a:ext>
            </a:extLst>
          </p:cNvPr>
          <p:cNvSpPr txBox="1"/>
          <p:nvPr/>
        </p:nvSpPr>
        <p:spPr>
          <a:xfrm>
            <a:off x="0" y="159026"/>
            <a:ext cx="1218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Tombe de Denys Puech  l’Ange de Résurrection  &lt; Bronze &gt; réalisé Par Le Sculpteur  Cimetière De Rodez 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racture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278</Words>
  <Application>Microsoft Office PowerPoint</Application>
  <PresentationFormat>Grand écran</PresentationFormat>
  <Paragraphs>25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2022-06-26T11:41:41Z</dcterms:created>
  <dcterms:modified xsi:type="dcterms:W3CDTF">2022-07-18T12:13:36Z</dcterms:modified>
</cp:coreProperties>
</file>