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6" r:id="rId4"/>
    <p:sldMasterId id="214748367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Epilogue SemiBold"/>
      <p:regular r:id="rId70"/>
      <p:bold r:id="rId71"/>
      <p:italic r:id="rId72"/>
      <p:boldItalic r:id="rId73"/>
    </p:embeddedFont>
    <p:embeddedFont>
      <p:font typeface="Amatic SC"/>
      <p:regular r:id="rId74"/>
      <p:bold r:id="rId75"/>
    </p:embeddedFont>
    <p:embeddedFont>
      <p:font typeface="Anaheim"/>
      <p:regular r:id="rId76"/>
    </p:embeddedFont>
    <p:embeddedFont>
      <p:font typeface="Bebas Neue"/>
      <p:regular r:id="rId77"/>
    </p:embeddedFont>
    <p:embeddedFont>
      <p:font typeface="Epilogue Medium"/>
      <p:regular r:id="rId78"/>
      <p:bold r:id="rId79"/>
      <p:italic r:id="rId80"/>
      <p:boldItalic r:id="rId81"/>
    </p:embeddedFont>
    <p:embeddedFont>
      <p:font typeface="Proxima Nova Semibold"/>
      <p:regular r:id="rId82"/>
      <p:bold r:id="rId83"/>
      <p:boldItalic r:id="rId84"/>
    </p:embeddedFont>
    <p:embeddedFont>
      <p:font typeface="Epilogue"/>
      <p:regular r:id="rId85"/>
      <p:bold r:id="rId86"/>
      <p:italic r:id="rId87"/>
      <p:boldItalic r:id="rId88"/>
    </p:embeddedFont>
    <p:embeddedFont>
      <p:font typeface="PT Sans"/>
      <p:regular r:id="rId89"/>
      <p:bold r:id="rId90"/>
      <p:italic r:id="rId91"/>
      <p:boldItalic r:id="rId92"/>
    </p:embeddedFont>
    <p:embeddedFont>
      <p:font typeface="Epilogue ExtraBold"/>
      <p:bold r:id="rId93"/>
      <p:boldItalic r:id="rId9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8EA1AE3-C741-4162-8A00-3901115AACE9}">
  <a:tblStyle styleId="{38EA1AE3-C741-4162-8A00-3901115AACE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EE8EBB8F-218A-4963-94C2-10A90F9917B5}"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roximaNovaSemibold-boldItalic.fntdata"/><Relationship Id="rId83" Type="http://schemas.openxmlformats.org/officeDocument/2006/relationships/font" Target="fonts/ProximaNovaSemibold-bold.fntdata"/><Relationship Id="rId42" Type="http://schemas.openxmlformats.org/officeDocument/2006/relationships/slide" Target="slides/slide36.xml"/><Relationship Id="rId86" Type="http://schemas.openxmlformats.org/officeDocument/2006/relationships/font" Target="fonts/Epilogue-bold.fntdata"/><Relationship Id="rId41" Type="http://schemas.openxmlformats.org/officeDocument/2006/relationships/slide" Target="slides/slide35.xml"/><Relationship Id="rId85" Type="http://schemas.openxmlformats.org/officeDocument/2006/relationships/font" Target="fonts/Epilogue-regular.fntdata"/><Relationship Id="rId44" Type="http://schemas.openxmlformats.org/officeDocument/2006/relationships/slide" Target="slides/slide38.xml"/><Relationship Id="rId88" Type="http://schemas.openxmlformats.org/officeDocument/2006/relationships/font" Target="fonts/Epilogue-boldItalic.fntdata"/><Relationship Id="rId43" Type="http://schemas.openxmlformats.org/officeDocument/2006/relationships/slide" Target="slides/slide37.xml"/><Relationship Id="rId87" Type="http://schemas.openxmlformats.org/officeDocument/2006/relationships/font" Target="fonts/Epilogue-italic.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TSans-regular.fntdata"/><Relationship Id="rId80" Type="http://schemas.openxmlformats.org/officeDocument/2006/relationships/font" Target="fonts/EpilogueMedium-italic.fntdata"/><Relationship Id="rId82" Type="http://schemas.openxmlformats.org/officeDocument/2006/relationships/font" Target="fonts/ProximaNovaSemibold-regular.fntdata"/><Relationship Id="rId81" Type="http://schemas.openxmlformats.org/officeDocument/2006/relationships/font" Target="fonts/EpilogueMedium-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EpilogueSemiBold-boldItalic.fntdata"/><Relationship Id="rId72" Type="http://schemas.openxmlformats.org/officeDocument/2006/relationships/font" Target="fonts/EpilogueSemiBold-italic.fntdata"/><Relationship Id="rId31" Type="http://schemas.openxmlformats.org/officeDocument/2006/relationships/slide" Target="slides/slide25.xml"/><Relationship Id="rId75" Type="http://schemas.openxmlformats.org/officeDocument/2006/relationships/font" Target="fonts/AmaticSC-bold.fntdata"/><Relationship Id="rId30" Type="http://schemas.openxmlformats.org/officeDocument/2006/relationships/slide" Target="slides/slide24.xml"/><Relationship Id="rId74" Type="http://schemas.openxmlformats.org/officeDocument/2006/relationships/font" Target="fonts/AmaticSC-regular.fntdata"/><Relationship Id="rId33" Type="http://schemas.openxmlformats.org/officeDocument/2006/relationships/slide" Target="slides/slide27.xml"/><Relationship Id="rId77" Type="http://schemas.openxmlformats.org/officeDocument/2006/relationships/font" Target="fonts/BebasNeue-regular.fntdata"/><Relationship Id="rId32" Type="http://schemas.openxmlformats.org/officeDocument/2006/relationships/slide" Target="slides/slide26.xml"/><Relationship Id="rId76" Type="http://schemas.openxmlformats.org/officeDocument/2006/relationships/font" Target="fonts/Anaheim-regular.fntdata"/><Relationship Id="rId35" Type="http://schemas.openxmlformats.org/officeDocument/2006/relationships/slide" Target="slides/slide29.xml"/><Relationship Id="rId79" Type="http://schemas.openxmlformats.org/officeDocument/2006/relationships/font" Target="fonts/EpilogueMedium-bold.fntdata"/><Relationship Id="rId34" Type="http://schemas.openxmlformats.org/officeDocument/2006/relationships/slide" Target="slides/slide28.xml"/><Relationship Id="rId78" Type="http://schemas.openxmlformats.org/officeDocument/2006/relationships/font" Target="fonts/EpilogueMedium-regular.fntdata"/><Relationship Id="rId71" Type="http://schemas.openxmlformats.org/officeDocument/2006/relationships/font" Target="fonts/EpilogueSemiBold-bold.fntdata"/><Relationship Id="rId70" Type="http://schemas.openxmlformats.org/officeDocument/2006/relationships/font" Target="fonts/EpilogueSemiBold-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94" Type="http://schemas.openxmlformats.org/officeDocument/2006/relationships/font" Target="fonts/EpilogueExtraBold-boldItalic.fntdata"/><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PTSans-italic.fntdata"/><Relationship Id="rId90" Type="http://schemas.openxmlformats.org/officeDocument/2006/relationships/font" Target="fonts/PTSans-bold.fntdata"/><Relationship Id="rId93" Type="http://schemas.openxmlformats.org/officeDocument/2006/relationships/font" Target="fonts/EpilogueExtraBold-bold.fntdata"/><Relationship Id="rId92" Type="http://schemas.openxmlformats.org/officeDocument/2006/relationships/font" Target="fonts/PTSans-bold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 name="Shape 250"/>
        <p:cNvGrpSpPr/>
        <p:nvPr/>
      </p:nvGrpSpPr>
      <p:grpSpPr>
        <a:xfrm>
          <a:off x="0" y="0"/>
          <a:ext cx="0" cy="0"/>
          <a:chOff x="0" y="0"/>
          <a:chExt cx="0" cy="0"/>
        </a:xfrm>
      </p:grpSpPr>
      <p:sp>
        <p:nvSpPr>
          <p:cNvPr id="251" name="Google Shape;251;g136158f66c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 name="Google Shape;252;g136158f66c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 name="Shape 410"/>
        <p:cNvGrpSpPr/>
        <p:nvPr/>
      </p:nvGrpSpPr>
      <p:grpSpPr>
        <a:xfrm>
          <a:off x="0" y="0"/>
          <a:ext cx="0" cy="0"/>
          <a:chOff x="0" y="0"/>
          <a:chExt cx="0" cy="0"/>
        </a:xfrm>
      </p:grpSpPr>
      <p:sp>
        <p:nvSpPr>
          <p:cNvPr id="411" name="Google Shape;411;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2" name="Google Shape;412;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 name="Shape 423"/>
        <p:cNvGrpSpPr/>
        <p:nvPr/>
      </p:nvGrpSpPr>
      <p:grpSpPr>
        <a:xfrm>
          <a:off x="0" y="0"/>
          <a:ext cx="0" cy="0"/>
          <a:chOff x="0" y="0"/>
          <a:chExt cx="0" cy="0"/>
        </a:xfrm>
      </p:grpSpPr>
      <p:sp>
        <p:nvSpPr>
          <p:cNvPr id="424" name="Google Shape;424;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5" name="Google Shape;425;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 name="Shape 434"/>
        <p:cNvGrpSpPr/>
        <p:nvPr/>
      </p:nvGrpSpPr>
      <p:grpSpPr>
        <a:xfrm>
          <a:off x="0" y="0"/>
          <a:ext cx="0" cy="0"/>
          <a:chOff x="0" y="0"/>
          <a:chExt cx="0" cy="0"/>
        </a:xfrm>
      </p:grpSpPr>
      <p:sp>
        <p:nvSpPr>
          <p:cNvPr id="435" name="Google Shape;435;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 name="Google Shape;436;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 name="Shape 461"/>
        <p:cNvGrpSpPr/>
        <p:nvPr/>
      </p:nvGrpSpPr>
      <p:grpSpPr>
        <a:xfrm>
          <a:off x="0" y="0"/>
          <a:ext cx="0" cy="0"/>
          <a:chOff x="0" y="0"/>
          <a:chExt cx="0" cy="0"/>
        </a:xfrm>
      </p:grpSpPr>
      <p:sp>
        <p:nvSpPr>
          <p:cNvPr id="462" name="Google Shape;462;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3" name="Google Shape;463;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 name="Shape 473"/>
        <p:cNvGrpSpPr/>
        <p:nvPr/>
      </p:nvGrpSpPr>
      <p:grpSpPr>
        <a:xfrm>
          <a:off x="0" y="0"/>
          <a:ext cx="0" cy="0"/>
          <a:chOff x="0" y="0"/>
          <a:chExt cx="0" cy="0"/>
        </a:xfrm>
      </p:grpSpPr>
      <p:sp>
        <p:nvSpPr>
          <p:cNvPr id="474" name="Google Shape;474;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 name="Google Shape;475;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 name="Shape 485"/>
        <p:cNvGrpSpPr/>
        <p:nvPr/>
      </p:nvGrpSpPr>
      <p:grpSpPr>
        <a:xfrm>
          <a:off x="0" y="0"/>
          <a:ext cx="0" cy="0"/>
          <a:chOff x="0" y="0"/>
          <a:chExt cx="0" cy="0"/>
        </a:xfrm>
      </p:grpSpPr>
      <p:sp>
        <p:nvSpPr>
          <p:cNvPr id="486" name="Google Shape;486;g136625495b4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 name="Google Shape;487;g136625495b4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 name="Shape 509"/>
        <p:cNvGrpSpPr/>
        <p:nvPr/>
      </p:nvGrpSpPr>
      <p:grpSpPr>
        <a:xfrm>
          <a:off x="0" y="0"/>
          <a:ext cx="0" cy="0"/>
          <a:chOff x="0" y="0"/>
          <a:chExt cx="0" cy="0"/>
        </a:xfrm>
      </p:grpSpPr>
      <p:sp>
        <p:nvSpPr>
          <p:cNvPr id="510" name="Google Shape;510;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 name="Google Shape;511;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 name="Shape 529"/>
        <p:cNvGrpSpPr/>
        <p:nvPr/>
      </p:nvGrpSpPr>
      <p:grpSpPr>
        <a:xfrm>
          <a:off x="0" y="0"/>
          <a:ext cx="0" cy="0"/>
          <a:chOff x="0" y="0"/>
          <a:chExt cx="0" cy="0"/>
        </a:xfrm>
      </p:grpSpPr>
      <p:sp>
        <p:nvSpPr>
          <p:cNvPr id="530" name="Google Shape;530;g137928a0a93_0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 name="Google Shape;531;g137928a0a93_0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 name="Shape 556"/>
        <p:cNvGrpSpPr/>
        <p:nvPr/>
      </p:nvGrpSpPr>
      <p:grpSpPr>
        <a:xfrm>
          <a:off x="0" y="0"/>
          <a:ext cx="0" cy="0"/>
          <a:chOff x="0" y="0"/>
          <a:chExt cx="0" cy="0"/>
        </a:xfrm>
      </p:grpSpPr>
      <p:sp>
        <p:nvSpPr>
          <p:cNvPr id="557" name="Google Shape;557;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 name="Google Shape;558;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 name="Shape 568"/>
        <p:cNvGrpSpPr/>
        <p:nvPr/>
      </p:nvGrpSpPr>
      <p:grpSpPr>
        <a:xfrm>
          <a:off x="0" y="0"/>
          <a:ext cx="0" cy="0"/>
          <a:chOff x="0" y="0"/>
          <a:chExt cx="0" cy="0"/>
        </a:xfrm>
      </p:grpSpPr>
      <p:sp>
        <p:nvSpPr>
          <p:cNvPr id="569" name="Google Shape;569;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 name="Google Shape;570;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 name="Shape 264"/>
        <p:cNvGrpSpPr/>
        <p:nvPr/>
      </p:nvGrpSpPr>
      <p:grpSpPr>
        <a:xfrm>
          <a:off x="0" y="0"/>
          <a:ext cx="0" cy="0"/>
          <a:chOff x="0" y="0"/>
          <a:chExt cx="0" cy="0"/>
        </a:xfrm>
      </p:grpSpPr>
      <p:sp>
        <p:nvSpPr>
          <p:cNvPr id="265" name="Google Shape;265;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 name="Google Shape;266;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2" name="Shape 582"/>
        <p:cNvGrpSpPr/>
        <p:nvPr/>
      </p:nvGrpSpPr>
      <p:grpSpPr>
        <a:xfrm>
          <a:off x="0" y="0"/>
          <a:ext cx="0" cy="0"/>
          <a:chOff x="0" y="0"/>
          <a:chExt cx="0" cy="0"/>
        </a:xfrm>
      </p:grpSpPr>
      <p:sp>
        <p:nvSpPr>
          <p:cNvPr id="583" name="Google Shape;583;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 name="Google Shape;584;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 name="Shape 649"/>
        <p:cNvGrpSpPr/>
        <p:nvPr/>
      </p:nvGrpSpPr>
      <p:grpSpPr>
        <a:xfrm>
          <a:off x="0" y="0"/>
          <a:ext cx="0" cy="0"/>
          <a:chOff x="0" y="0"/>
          <a:chExt cx="0" cy="0"/>
        </a:xfrm>
      </p:grpSpPr>
      <p:sp>
        <p:nvSpPr>
          <p:cNvPr id="650" name="Google Shape;650;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 name="Google Shape;651;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 name="Shape 666"/>
        <p:cNvGrpSpPr/>
        <p:nvPr/>
      </p:nvGrpSpPr>
      <p:grpSpPr>
        <a:xfrm>
          <a:off x="0" y="0"/>
          <a:ext cx="0" cy="0"/>
          <a:chOff x="0" y="0"/>
          <a:chExt cx="0" cy="0"/>
        </a:xfrm>
      </p:grpSpPr>
      <p:sp>
        <p:nvSpPr>
          <p:cNvPr id="667" name="Google Shape;667;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 name="Google Shape;668;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 name="Shape 683"/>
        <p:cNvGrpSpPr/>
        <p:nvPr/>
      </p:nvGrpSpPr>
      <p:grpSpPr>
        <a:xfrm>
          <a:off x="0" y="0"/>
          <a:ext cx="0" cy="0"/>
          <a:chOff x="0" y="0"/>
          <a:chExt cx="0" cy="0"/>
        </a:xfrm>
      </p:grpSpPr>
      <p:sp>
        <p:nvSpPr>
          <p:cNvPr id="684" name="Google Shape;684;g137928a0a93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5" name="Google Shape;685;g137928a0a93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 name="Shape 693"/>
        <p:cNvGrpSpPr/>
        <p:nvPr/>
      </p:nvGrpSpPr>
      <p:grpSpPr>
        <a:xfrm>
          <a:off x="0" y="0"/>
          <a:ext cx="0" cy="0"/>
          <a:chOff x="0" y="0"/>
          <a:chExt cx="0" cy="0"/>
        </a:xfrm>
      </p:grpSpPr>
      <p:sp>
        <p:nvSpPr>
          <p:cNvPr id="694" name="Google Shape;694;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5" name="Google Shape;695;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3" name="Shape 723"/>
        <p:cNvGrpSpPr/>
        <p:nvPr/>
      </p:nvGrpSpPr>
      <p:grpSpPr>
        <a:xfrm>
          <a:off x="0" y="0"/>
          <a:ext cx="0" cy="0"/>
          <a:chOff x="0" y="0"/>
          <a:chExt cx="0" cy="0"/>
        </a:xfrm>
      </p:grpSpPr>
      <p:sp>
        <p:nvSpPr>
          <p:cNvPr id="724" name="Google Shape;724;g137928a0a93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5" name="Google Shape;725;g137928a0a93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2" name="Shape 742"/>
        <p:cNvGrpSpPr/>
        <p:nvPr/>
      </p:nvGrpSpPr>
      <p:grpSpPr>
        <a:xfrm>
          <a:off x="0" y="0"/>
          <a:ext cx="0" cy="0"/>
          <a:chOff x="0" y="0"/>
          <a:chExt cx="0" cy="0"/>
        </a:xfrm>
      </p:grpSpPr>
      <p:sp>
        <p:nvSpPr>
          <p:cNvPr id="743" name="Google Shape;743;g137928a0a93_0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 name="Google Shape;744;g137928a0a93_0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 name="Shape 771"/>
        <p:cNvGrpSpPr/>
        <p:nvPr/>
      </p:nvGrpSpPr>
      <p:grpSpPr>
        <a:xfrm>
          <a:off x="0" y="0"/>
          <a:ext cx="0" cy="0"/>
          <a:chOff x="0" y="0"/>
          <a:chExt cx="0" cy="0"/>
        </a:xfrm>
      </p:grpSpPr>
      <p:sp>
        <p:nvSpPr>
          <p:cNvPr id="772" name="Google Shape;772;g137c299a153_0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 name="Google Shape;773;g137c299a153_0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 name="Shape 795"/>
        <p:cNvGrpSpPr/>
        <p:nvPr/>
      </p:nvGrpSpPr>
      <p:grpSpPr>
        <a:xfrm>
          <a:off x="0" y="0"/>
          <a:ext cx="0" cy="0"/>
          <a:chOff x="0" y="0"/>
          <a:chExt cx="0" cy="0"/>
        </a:xfrm>
      </p:grpSpPr>
      <p:sp>
        <p:nvSpPr>
          <p:cNvPr id="796" name="Google Shape;796;g137928a0a93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7" name="Google Shape;797;g137928a0a93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 name="Shape 813"/>
        <p:cNvGrpSpPr/>
        <p:nvPr/>
      </p:nvGrpSpPr>
      <p:grpSpPr>
        <a:xfrm>
          <a:off x="0" y="0"/>
          <a:ext cx="0" cy="0"/>
          <a:chOff x="0" y="0"/>
          <a:chExt cx="0" cy="0"/>
        </a:xfrm>
      </p:grpSpPr>
      <p:sp>
        <p:nvSpPr>
          <p:cNvPr id="814" name="Google Shape;814;g137928a0a93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 name="Google Shape;815;g137928a0a93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 name="Shape 283"/>
        <p:cNvGrpSpPr/>
        <p:nvPr/>
      </p:nvGrpSpPr>
      <p:grpSpPr>
        <a:xfrm>
          <a:off x="0" y="0"/>
          <a:ext cx="0" cy="0"/>
          <a:chOff x="0" y="0"/>
          <a:chExt cx="0" cy="0"/>
        </a:xfrm>
      </p:grpSpPr>
      <p:sp>
        <p:nvSpPr>
          <p:cNvPr id="284" name="Google Shape;284;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 name="Google Shape;285;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 name="Shape 838"/>
        <p:cNvGrpSpPr/>
        <p:nvPr/>
      </p:nvGrpSpPr>
      <p:grpSpPr>
        <a:xfrm>
          <a:off x="0" y="0"/>
          <a:ext cx="0" cy="0"/>
          <a:chOff x="0" y="0"/>
          <a:chExt cx="0" cy="0"/>
        </a:xfrm>
      </p:grpSpPr>
      <p:sp>
        <p:nvSpPr>
          <p:cNvPr id="839" name="Google Shape;839;g137c299a153_0_17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 name="Google Shape;840;g137c299a153_0_17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 name="Shape 863"/>
        <p:cNvGrpSpPr/>
        <p:nvPr/>
      </p:nvGrpSpPr>
      <p:grpSpPr>
        <a:xfrm>
          <a:off x="0" y="0"/>
          <a:ext cx="0" cy="0"/>
          <a:chOff x="0" y="0"/>
          <a:chExt cx="0" cy="0"/>
        </a:xfrm>
      </p:grpSpPr>
      <p:sp>
        <p:nvSpPr>
          <p:cNvPr id="864" name="Google Shape;864;g137928a0a93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5" name="Google Shape;865;g137928a0a93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 name="Shape 905"/>
        <p:cNvGrpSpPr/>
        <p:nvPr/>
      </p:nvGrpSpPr>
      <p:grpSpPr>
        <a:xfrm>
          <a:off x="0" y="0"/>
          <a:ext cx="0" cy="0"/>
          <a:chOff x="0" y="0"/>
          <a:chExt cx="0" cy="0"/>
        </a:xfrm>
      </p:grpSpPr>
      <p:sp>
        <p:nvSpPr>
          <p:cNvPr id="906" name="Google Shape;906;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 name="Google Shape;907;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 name="Google Shape;919;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 name="Shape 929"/>
        <p:cNvGrpSpPr/>
        <p:nvPr/>
      </p:nvGrpSpPr>
      <p:grpSpPr>
        <a:xfrm>
          <a:off x="0" y="0"/>
          <a:ext cx="0" cy="0"/>
          <a:chOff x="0" y="0"/>
          <a:chExt cx="0" cy="0"/>
        </a:xfrm>
      </p:grpSpPr>
      <p:sp>
        <p:nvSpPr>
          <p:cNvPr id="930" name="Google Shape;930;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1" name="Google Shape;931;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 name="Shape 966"/>
        <p:cNvGrpSpPr/>
        <p:nvPr/>
      </p:nvGrpSpPr>
      <p:grpSpPr>
        <a:xfrm>
          <a:off x="0" y="0"/>
          <a:ext cx="0" cy="0"/>
          <a:chOff x="0" y="0"/>
          <a:chExt cx="0" cy="0"/>
        </a:xfrm>
      </p:grpSpPr>
      <p:sp>
        <p:nvSpPr>
          <p:cNvPr id="967" name="Google Shape;967;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 name="Google Shape;968;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6" name="Shape 976"/>
        <p:cNvGrpSpPr/>
        <p:nvPr/>
      </p:nvGrpSpPr>
      <p:grpSpPr>
        <a:xfrm>
          <a:off x="0" y="0"/>
          <a:ext cx="0" cy="0"/>
          <a:chOff x="0" y="0"/>
          <a:chExt cx="0" cy="0"/>
        </a:xfrm>
      </p:grpSpPr>
      <p:sp>
        <p:nvSpPr>
          <p:cNvPr id="977" name="Google Shape;977;g137c299a153_0_8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8" name="Google Shape;978;g137c299a153_0_8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g137c299a153_0_88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5" name="Google Shape;985;g137c299a153_0_88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 name="Shape 315"/>
        <p:cNvGrpSpPr/>
        <p:nvPr/>
      </p:nvGrpSpPr>
      <p:grpSpPr>
        <a:xfrm>
          <a:off x="0" y="0"/>
          <a:ext cx="0" cy="0"/>
          <a:chOff x="0" y="0"/>
          <a:chExt cx="0" cy="0"/>
        </a:xfrm>
      </p:grpSpPr>
      <p:sp>
        <p:nvSpPr>
          <p:cNvPr id="316" name="Google Shape;316;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 name="Google Shape;317;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 name="Shape 990"/>
        <p:cNvGrpSpPr/>
        <p:nvPr/>
      </p:nvGrpSpPr>
      <p:grpSpPr>
        <a:xfrm>
          <a:off x="0" y="0"/>
          <a:ext cx="0" cy="0"/>
          <a:chOff x="0" y="0"/>
          <a:chExt cx="0" cy="0"/>
        </a:xfrm>
      </p:grpSpPr>
      <p:sp>
        <p:nvSpPr>
          <p:cNvPr id="991" name="Google Shape;991;g137c299a153_0_88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2" name="Google Shape;992;g137c299a153_0_88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 name="Shape 1001"/>
        <p:cNvGrpSpPr/>
        <p:nvPr/>
      </p:nvGrpSpPr>
      <p:grpSpPr>
        <a:xfrm>
          <a:off x="0" y="0"/>
          <a:ext cx="0" cy="0"/>
          <a:chOff x="0" y="0"/>
          <a:chExt cx="0" cy="0"/>
        </a:xfrm>
      </p:grpSpPr>
      <p:sp>
        <p:nvSpPr>
          <p:cNvPr id="1002" name="Google Shape;1002;g137c299a153_0_8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3" name="Google Shape;1003;g137c299a153_0_8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7" name="Shape 1017"/>
        <p:cNvGrpSpPr/>
        <p:nvPr/>
      </p:nvGrpSpPr>
      <p:grpSpPr>
        <a:xfrm>
          <a:off x="0" y="0"/>
          <a:ext cx="0" cy="0"/>
          <a:chOff x="0" y="0"/>
          <a:chExt cx="0" cy="0"/>
        </a:xfrm>
      </p:grpSpPr>
      <p:sp>
        <p:nvSpPr>
          <p:cNvPr id="1018" name="Google Shape;1018;g137c299a153_0_88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9" name="Google Shape;1019;g137c299a153_0_88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6" name="Shape 1356"/>
        <p:cNvGrpSpPr/>
        <p:nvPr/>
      </p:nvGrpSpPr>
      <p:grpSpPr>
        <a:xfrm>
          <a:off x="0" y="0"/>
          <a:ext cx="0" cy="0"/>
          <a:chOff x="0" y="0"/>
          <a:chExt cx="0" cy="0"/>
        </a:xfrm>
      </p:grpSpPr>
      <p:sp>
        <p:nvSpPr>
          <p:cNvPr id="1357" name="Google Shape;1357;g137c299a153_0_9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8" name="Google Shape;1358;g137c299a153_0_9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7" name="Shape 3557"/>
        <p:cNvGrpSpPr/>
        <p:nvPr/>
      </p:nvGrpSpPr>
      <p:grpSpPr>
        <a:xfrm>
          <a:off x="0" y="0"/>
          <a:ext cx="0" cy="0"/>
          <a:chOff x="0" y="0"/>
          <a:chExt cx="0" cy="0"/>
        </a:xfrm>
      </p:grpSpPr>
      <p:sp>
        <p:nvSpPr>
          <p:cNvPr id="3558" name="Google Shape;3558;g137c299a153_0_11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9" name="Google Shape;3559;g137c299a153_0_11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6" name="Shape 3976"/>
        <p:cNvGrpSpPr/>
        <p:nvPr/>
      </p:nvGrpSpPr>
      <p:grpSpPr>
        <a:xfrm>
          <a:off x="0" y="0"/>
          <a:ext cx="0" cy="0"/>
          <a:chOff x="0" y="0"/>
          <a:chExt cx="0" cy="0"/>
        </a:xfrm>
      </p:grpSpPr>
      <p:sp>
        <p:nvSpPr>
          <p:cNvPr id="3977" name="Google Shape;3977;g137c299a153_0_118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8" name="Google Shape;3978;g137c299a153_0_118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6" name="Shape 4146"/>
        <p:cNvGrpSpPr/>
        <p:nvPr/>
      </p:nvGrpSpPr>
      <p:grpSpPr>
        <a:xfrm>
          <a:off x="0" y="0"/>
          <a:ext cx="0" cy="0"/>
          <a:chOff x="0" y="0"/>
          <a:chExt cx="0" cy="0"/>
        </a:xfrm>
      </p:grpSpPr>
      <p:sp>
        <p:nvSpPr>
          <p:cNvPr id="4147" name="Google Shape;4147;g137c299a153_0_12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48" name="Google Shape;4148;g137c299a153_0_12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1" name="Shape 4551"/>
        <p:cNvGrpSpPr/>
        <p:nvPr/>
      </p:nvGrpSpPr>
      <p:grpSpPr>
        <a:xfrm>
          <a:off x="0" y="0"/>
          <a:ext cx="0" cy="0"/>
          <a:chOff x="0" y="0"/>
          <a:chExt cx="0" cy="0"/>
        </a:xfrm>
      </p:grpSpPr>
      <p:sp>
        <p:nvSpPr>
          <p:cNvPr id="4552" name="Google Shape;4552;g137c299a153_0_12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3" name="Google Shape;4553;g137c299a153_0_12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1" name="Shape 4931"/>
        <p:cNvGrpSpPr/>
        <p:nvPr/>
      </p:nvGrpSpPr>
      <p:grpSpPr>
        <a:xfrm>
          <a:off x="0" y="0"/>
          <a:ext cx="0" cy="0"/>
          <a:chOff x="0" y="0"/>
          <a:chExt cx="0" cy="0"/>
        </a:xfrm>
      </p:grpSpPr>
      <p:sp>
        <p:nvSpPr>
          <p:cNvPr id="4932" name="Google Shape;4932;g137c299a153_0_12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3" name="Google Shape;4933;g137c299a153_0_12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5" name="Shape 5345"/>
        <p:cNvGrpSpPr/>
        <p:nvPr/>
      </p:nvGrpSpPr>
      <p:grpSpPr>
        <a:xfrm>
          <a:off x="0" y="0"/>
          <a:ext cx="0" cy="0"/>
          <a:chOff x="0" y="0"/>
          <a:chExt cx="0" cy="0"/>
        </a:xfrm>
      </p:grpSpPr>
      <p:sp>
        <p:nvSpPr>
          <p:cNvPr id="5346" name="Google Shape;5346;g137c299a153_0_13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7" name="Google Shape;5347;g137c299a153_0_13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 name="Shape 327"/>
        <p:cNvGrpSpPr/>
        <p:nvPr/>
      </p:nvGrpSpPr>
      <p:grpSpPr>
        <a:xfrm>
          <a:off x="0" y="0"/>
          <a:ext cx="0" cy="0"/>
          <a:chOff x="0" y="0"/>
          <a:chExt cx="0" cy="0"/>
        </a:xfrm>
      </p:grpSpPr>
      <p:sp>
        <p:nvSpPr>
          <p:cNvPr id="328" name="Google Shape;328;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 name="Google Shape;329;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6" name="Shape 5706"/>
        <p:cNvGrpSpPr/>
        <p:nvPr/>
      </p:nvGrpSpPr>
      <p:grpSpPr>
        <a:xfrm>
          <a:off x="0" y="0"/>
          <a:ext cx="0" cy="0"/>
          <a:chOff x="0" y="0"/>
          <a:chExt cx="0" cy="0"/>
        </a:xfrm>
      </p:grpSpPr>
      <p:sp>
        <p:nvSpPr>
          <p:cNvPr id="5707" name="Google Shape;5707;g137c299a153_0_13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8" name="Google Shape;5708;g137c299a153_0_13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6" name="Shape 6216"/>
        <p:cNvGrpSpPr/>
        <p:nvPr/>
      </p:nvGrpSpPr>
      <p:grpSpPr>
        <a:xfrm>
          <a:off x="0" y="0"/>
          <a:ext cx="0" cy="0"/>
          <a:chOff x="0" y="0"/>
          <a:chExt cx="0" cy="0"/>
        </a:xfrm>
      </p:grpSpPr>
      <p:sp>
        <p:nvSpPr>
          <p:cNvPr id="6217" name="Google Shape;6217;g137c299a153_0_140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8" name="Google Shape;6218;g137c299a153_0_140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6" name="Shape 6836"/>
        <p:cNvGrpSpPr/>
        <p:nvPr/>
      </p:nvGrpSpPr>
      <p:grpSpPr>
        <a:xfrm>
          <a:off x="0" y="0"/>
          <a:ext cx="0" cy="0"/>
          <a:chOff x="0" y="0"/>
          <a:chExt cx="0" cy="0"/>
        </a:xfrm>
      </p:grpSpPr>
      <p:sp>
        <p:nvSpPr>
          <p:cNvPr id="6837" name="Google Shape;6837;g137c299a153_0_14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38" name="Google Shape;6838;g137c299a153_0_14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30" name="Shape 7430"/>
        <p:cNvGrpSpPr/>
        <p:nvPr/>
      </p:nvGrpSpPr>
      <p:grpSpPr>
        <a:xfrm>
          <a:off x="0" y="0"/>
          <a:ext cx="0" cy="0"/>
          <a:chOff x="0" y="0"/>
          <a:chExt cx="0" cy="0"/>
        </a:xfrm>
      </p:grpSpPr>
      <p:sp>
        <p:nvSpPr>
          <p:cNvPr id="7431" name="Google Shape;7431;g137c299a153_0_15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32" name="Google Shape;7432;g137c299a153_0_15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1" name="Shape 7751"/>
        <p:cNvGrpSpPr/>
        <p:nvPr/>
      </p:nvGrpSpPr>
      <p:grpSpPr>
        <a:xfrm>
          <a:off x="0" y="0"/>
          <a:ext cx="0" cy="0"/>
          <a:chOff x="0" y="0"/>
          <a:chExt cx="0" cy="0"/>
        </a:xfrm>
      </p:grpSpPr>
      <p:sp>
        <p:nvSpPr>
          <p:cNvPr id="7752" name="Google Shape;7752;g137c299a153_0_156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53" name="Google Shape;7753;g137c299a153_0_15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9" name="Shape 8059"/>
        <p:cNvGrpSpPr/>
        <p:nvPr/>
      </p:nvGrpSpPr>
      <p:grpSpPr>
        <a:xfrm>
          <a:off x="0" y="0"/>
          <a:ext cx="0" cy="0"/>
          <a:chOff x="0" y="0"/>
          <a:chExt cx="0" cy="0"/>
        </a:xfrm>
      </p:grpSpPr>
      <p:sp>
        <p:nvSpPr>
          <p:cNvPr id="8060" name="Google Shape;8060;g137c299a153_0_17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1" name="Google Shape;8061;g137c299a153_0_17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 name="Shape 341"/>
        <p:cNvGrpSpPr/>
        <p:nvPr/>
      </p:nvGrpSpPr>
      <p:grpSpPr>
        <a:xfrm>
          <a:off x="0" y="0"/>
          <a:ext cx="0" cy="0"/>
          <a:chOff x="0" y="0"/>
          <a:chExt cx="0" cy="0"/>
        </a:xfrm>
      </p:grpSpPr>
      <p:sp>
        <p:nvSpPr>
          <p:cNvPr id="342" name="Google Shape;342;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 name="Google Shape;343;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 name="Shape 353"/>
        <p:cNvGrpSpPr/>
        <p:nvPr/>
      </p:nvGrpSpPr>
      <p:grpSpPr>
        <a:xfrm>
          <a:off x="0" y="0"/>
          <a:ext cx="0" cy="0"/>
          <a:chOff x="0" y="0"/>
          <a:chExt cx="0" cy="0"/>
        </a:xfrm>
      </p:grpSpPr>
      <p:sp>
        <p:nvSpPr>
          <p:cNvPr id="354" name="Google Shape;354;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 name="Google Shape;355;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 name="Shape 371"/>
        <p:cNvGrpSpPr/>
        <p:nvPr/>
      </p:nvGrpSpPr>
      <p:grpSpPr>
        <a:xfrm>
          <a:off x="0" y="0"/>
          <a:ext cx="0" cy="0"/>
          <a:chOff x="0" y="0"/>
          <a:chExt cx="0" cy="0"/>
        </a:xfrm>
      </p:grpSpPr>
      <p:sp>
        <p:nvSpPr>
          <p:cNvPr id="372" name="Google Shape;372;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3" name="Google Shape;373;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7" name="Shape 387"/>
        <p:cNvGrpSpPr/>
        <p:nvPr/>
      </p:nvGrpSpPr>
      <p:grpSpPr>
        <a:xfrm>
          <a:off x="0" y="0"/>
          <a:ext cx="0" cy="0"/>
          <a:chOff x="0" y="0"/>
          <a:chExt cx="0" cy="0"/>
        </a:xfrm>
      </p:grpSpPr>
      <p:sp>
        <p:nvSpPr>
          <p:cNvPr id="388" name="Google Shape;388;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 name="Google Shape;389;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895575" y="1652788"/>
            <a:ext cx="4665900" cy="1588800"/>
          </a:xfrm>
          <a:prstGeom prst="rect">
            <a:avLst/>
          </a:prstGeom>
        </p:spPr>
        <p:txBody>
          <a:bodyPr anchorCtr="0" anchor="t" bIns="91425" lIns="91425" spcFirstLastPara="1" rIns="91425" wrap="square" tIns="91425">
            <a:noAutofit/>
          </a:bodyPr>
          <a:lstStyle>
            <a:lvl1pPr lvl="0">
              <a:spcBef>
                <a:spcPts val="0"/>
              </a:spcBef>
              <a:spcAft>
                <a:spcPts val="0"/>
              </a:spcAft>
              <a:buClr>
                <a:srgbClr val="191919"/>
              </a:buClr>
              <a:buSzPts val="5200"/>
              <a:buNone/>
              <a:defRPr sz="9600">
                <a:latin typeface="Epilogue ExtraBold"/>
                <a:ea typeface="Epilogue ExtraBold"/>
                <a:cs typeface="Epilogue ExtraBold"/>
                <a:sym typeface="Epilogue ExtraBold"/>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1" name="Google Shape;11;p2"/>
          <p:cNvSpPr txBox="1"/>
          <p:nvPr>
            <p:ph idx="1" type="subTitle"/>
          </p:nvPr>
        </p:nvSpPr>
        <p:spPr>
          <a:xfrm>
            <a:off x="895575" y="3404552"/>
            <a:ext cx="4665900" cy="475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600">
                <a:solidFill>
                  <a:schemeClr val="dk1"/>
                </a:solidFill>
                <a:latin typeface="Epilogue"/>
                <a:ea typeface="Epilogue"/>
                <a:cs typeface="Epilogue"/>
                <a:sym typeface="Epilogu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2" name="Google Shape;12;p2"/>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 name="Google Shape;13;p2"/>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 name="Google Shape;14;p2"/>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3" name="Shape 73"/>
        <p:cNvGrpSpPr/>
        <p:nvPr/>
      </p:nvGrpSpPr>
      <p:grpSpPr>
        <a:xfrm>
          <a:off x="0" y="0"/>
          <a:ext cx="0" cy="0"/>
          <a:chOff x="0" y="0"/>
          <a:chExt cx="0" cy="0"/>
        </a:xfrm>
      </p:grpSpPr>
      <p:sp>
        <p:nvSpPr>
          <p:cNvPr id="74" name="Google Shape;74;p11"/>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1"/>
          <p:cNvSpPr txBox="1"/>
          <p:nvPr>
            <p:ph hasCustomPrompt="1" type="title"/>
          </p:nvPr>
        </p:nvSpPr>
        <p:spPr>
          <a:xfrm>
            <a:off x="2718775" y="2344733"/>
            <a:ext cx="5712000" cy="935700"/>
          </a:xfrm>
          <a:prstGeom prst="rect">
            <a:avLst/>
          </a:prstGeom>
        </p:spPr>
        <p:txBody>
          <a:bodyPr anchorCtr="0" anchor="ctr" bIns="91425" lIns="91425" spcFirstLastPara="1" rIns="91425" wrap="square" tIns="91425">
            <a:noAutofit/>
          </a:bodyPr>
          <a:lstStyle>
            <a:lvl1pPr lvl="0" algn="r">
              <a:spcBef>
                <a:spcPts val="0"/>
              </a:spcBef>
              <a:spcAft>
                <a:spcPts val="0"/>
              </a:spcAft>
              <a:buSzPts val="9600"/>
              <a:buNone/>
              <a:defRPr b="1" sz="7000">
                <a:latin typeface="Epilogue"/>
                <a:ea typeface="Epilogue"/>
                <a:cs typeface="Epilogue"/>
                <a:sym typeface="Epilogue"/>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6" name="Google Shape;76;p11"/>
          <p:cNvSpPr txBox="1"/>
          <p:nvPr>
            <p:ph idx="1" type="subTitle"/>
          </p:nvPr>
        </p:nvSpPr>
        <p:spPr>
          <a:xfrm>
            <a:off x="2718775" y="3645208"/>
            <a:ext cx="5712000" cy="497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900">
                <a:latin typeface="Epilogue"/>
                <a:ea typeface="Epilogue"/>
                <a:cs typeface="Epilogue"/>
                <a:sym typeface="Epilogu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77" name="Google Shape;77;p11"/>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8" name="Google Shape;78;p11"/>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9" name="Google Shape;79;p11"/>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80" name="Shape 8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81" name="Shape 81"/>
        <p:cNvGrpSpPr/>
        <p:nvPr/>
      </p:nvGrpSpPr>
      <p:grpSpPr>
        <a:xfrm>
          <a:off x="0" y="0"/>
          <a:ext cx="0" cy="0"/>
          <a:chOff x="0" y="0"/>
          <a:chExt cx="0" cy="0"/>
        </a:xfrm>
      </p:grpSpPr>
      <p:sp>
        <p:nvSpPr>
          <p:cNvPr id="82" name="Google Shape;82;p13"/>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3"/>
          <p:cNvSpPr txBox="1"/>
          <p:nvPr>
            <p:ph type="title"/>
          </p:nvPr>
        </p:nvSpPr>
        <p:spPr>
          <a:xfrm>
            <a:off x="872400" y="532925"/>
            <a:ext cx="7551600" cy="4848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4" name="Google Shape;84;p13"/>
          <p:cNvSpPr txBox="1"/>
          <p:nvPr>
            <p:ph idx="1" type="subTitle"/>
          </p:nvPr>
        </p:nvSpPr>
        <p:spPr>
          <a:xfrm>
            <a:off x="872400" y="2356291"/>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5" name="Google Shape;85;p13"/>
          <p:cNvSpPr txBox="1"/>
          <p:nvPr>
            <p:ph idx="2" type="subTitle"/>
          </p:nvPr>
        </p:nvSpPr>
        <p:spPr>
          <a:xfrm>
            <a:off x="3495450" y="2356291"/>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6" name="Google Shape;86;p13"/>
          <p:cNvSpPr txBox="1"/>
          <p:nvPr>
            <p:ph idx="3" type="subTitle"/>
          </p:nvPr>
        </p:nvSpPr>
        <p:spPr>
          <a:xfrm>
            <a:off x="872400" y="4115922"/>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7" name="Google Shape;87;p13"/>
          <p:cNvSpPr txBox="1"/>
          <p:nvPr>
            <p:ph idx="4" type="subTitle"/>
          </p:nvPr>
        </p:nvSpPr>
        <p:spPr>
          <a:xfrm>
            <a:off x="3495450" y="4115922"/>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8" name="Google Shape;88;p13"/>
          <p:cNvSpPr txBox="1"/>
          <p:nvPr>
            <p:ph idx="5" type="subTitle"/>
          </p:nvPr>
        </p:nvSpPr>
        <p:spPr>
          <a:xfrm>
            <a:off x="6117355" y="2356291"/>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9" name="Google Shape;89;p13"/>
          <p:cNvSpPr txBox="1"/>
          <p:nvPr>
            <p:ph idx="6" type="subTitle"/>
          </p:nvPr>
        </p:nvSpPr>
        <p:spPr>
          <a:xfrm>
            <a:off x="6117355" y="4115922"/>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0" name="Google Shape;90;p13"/>
          <p:cNvSpPr txBox="1"/>
          <p:nvPr>
            <p:ph hasCustomPrompt="1" idx="7" type="title"/>
          </p:nvPr>
        </p:nvSpPr>
        <p:spPr>
          <a:xfrm>
            <a:off x="2204700" y="1328702"/>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 name="Google Shape;91;p13"/>
          <p:cNvSpPr txBox="1"/>
          <p:nvPr>
            <p:ph hasCustomPrompt="1" idx="8" type="title"/>
          </p:nvPr>
        </p:nvSpPr>
        <p:spPr>
          <a:xfrm>
            <a:off x="2204700" y="3071090"/>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2" name="Google Shape;92;p13"/>
          <p:cNvSpPr txBox="1"/>
          <p:nvPr>
            <p:ph hasCustomPrompt="1" idx="9" type="title"/>
          </p:nvPr>
        </p:nvSpPr>
        <p:spPr>
          <a:xfrm>
            <a:off x="4827750" y="1328702"/>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 name="Google Shape;93;p13"/>
          <p:cNvSpPr txBox="1"/>
          <p:nvPr>
            <p:ph hasCustomPrompt="1" idx="13" type="title"/>
          </p:nvPr>
        </p:nvSpPr>
        <p:spPr>
          <a:xfrm>
            <a:off x="4827750" y="3071090"/>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 name="Google Shape;94;p13"/>
          <p:cNvSpPr txBox="1"/>
          <p:nvPr>
            <p:ph hasCustomPrompt="1" idx="14" type="title"/>
          </p:nvPr>
        </p:nvSpPr>
        <p:spPr>
          <a:xfrm>
            <a:off x="7449655" y="1328702"/>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5" name="Google Shape;95;p13"/>
          <p:cNvSpPr txBox="1"/>
          <p:nvPr>
            <p:ph hasCustomPrompt="1" idx="15" type="title"/>
          </p:nvPr>
        </p:nvSpPr>
        <p:spPr>
          <a:xfrm>
            <a:off x="7449655" y="3071090"/>
            <a:ext cx="973200" cy="4476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3000"/>
              <a:buNone/>
              <a:defRPr sz="2000">
                <a:latin typeface="Epilogue ExtraBold"/>
                <a:ea typeface="Epilogue ExtraBold"/>
                <a:cs typeface="Epilogue ExtraBold"/>
                <a:sym typeface="Epilogue ExtraBol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6" name="Google Shape;96;p13"/>
          <p:cNvSpPr txBox="1"/>
          <p:nvPr>
            <p:ph idx="16" type="subTitle"/>
          </p:nvPr>
        </p:nvSpPr>
        <p:spPr>
          <a:xfrm>
            <a:off x="872400" y="1871491"/>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97" name="Google Shape;97;p13"/>
          <p:cNvSpPr txBox="1"/>
          <p:nvPr>
            <p:ph idx="17" type="subTitle"/>
          </p:nvPr>
        </p:nvSpPr>
        <p:spPr>
          <a:xfrm>
            <a:off x="3495450" y="1871499"/>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98" name="Google Shape;98;p13"/>
          <p:cNvSpPr txBox="1"/>
          <p:nvPr>
            <p:ph idx="18" type="subTitle"/>
          </p:nvPr>
        </p:nvSpPr>
        <p:spPr>
          <a:xfrm>
            <a:off x="872400" y="3631122"/>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99" name="Google Shape;99;p13"/>
          <p:cNvSpPr txBox="1"/>
          <p:nvPr>
            <p:ph idx="19" type="subTitle"/>
          </p:nvPr>
        </p:nvSpPr>
        <p:spPr>
          <a:xfrm>
            <a:off x="3495450" y="3631130"/>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100" name="Google Shape;100;p13"/>
          <p:cNvSpPr txBox="1"/>
          <p:nvPr>
            <p:ph idx="20" type="subTitle"/>
          </p:nvPr>
        </p:nvSpPr>
        <p:spPr>
          <a:xfrm>
            <a:off x="6117355" y="1871499"/>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101" name="Google Shape;101;p13"/>
          <p:cNvSpPr txBox="1"/>
          <p:nvPr>
            <p:ph idx="21" type="subTitle"/>
          </p:nvPr>
        </p:nvSpPr>
        <p:spPr>
          <a:xfrm>
            <a:off x="6117355" y="3631130"/>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gn="ctr">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gn="ctr">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gn="ctr">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gn="ctr">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gn="ctr">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gn="ctr">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gn="ctr">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p:txBody>
      </p:sp>
      <p:sp>
        <p:nvSpPr>
          <p:cNvPr id="102" name="Google Shape;102;p13"/>
          <p:cNvSpPr txBox="1"/>
          <p:nvPr>
            <p:ph idx="2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 name="Google Shape;103;p13"/>
          <p:cNvSpPr txBox="1"/>
          <p:nvPr>
            <p:ph idx="2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 name="Google Shape;104;p13"/>
          <p:cNvSpPr txBox="1"/>
          <p:nvPr>
            <p:ph idx="2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05" name="Shape 105"/>
        <p:cNvGrpSpPr/>
        <p:nvPr/>
      </p:nvGrpSpPr>
      <p:grpSpPr>
        <a:xfrm>
          <a:off x="0" y="0"/>
          <a:ext cx="0" cy="0"/>
          <a:chOff x="0" y="0"/>
          <a:chExt cx="0" cy="0"/>
        </a:xfrm>
      </p:grpSpPr>
      <p:sp>
        <p:nvSpPr>
          <p:cNvPr id="106" name="Google Shape;106;p14"/>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txBox="1"/>
          <p:nvPr>
            <p:ph type="title"/>
          </p:nvPr>
        </p:nvSpPr>
        <p:spPr>
          <a:xfrm>
            <a:off x="872250" y="2314000"/>
            <a:ext cx="75585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2500">
                <a:latin typeface="Epilogue ExtraBold"/>
                <a:ea typeface="Epilogue ExtraBold"/>
                <a:cs typeface="Epilogue ExtraBold"/>
                <a:sym typeface="Epilogue ExtraBold"/>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08" name="Google Shape;108;p14"/>
          <p:cNvSpPr txBox="1"/>
          <p:nvPr>
            <p:ph idx="1" type="subTitle"/>
          </p:nvPr>
        </p:nvSpPr>
        <p:spPr>
          <a:xfrm>
            <a:off x="872250" y="539500"/>
            <a:ext cx="7558500" cy="146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3000"/>
              <a:buNone/>
              <a:defRPr sz="3000">
                <a:latin typeface="Epilogue"/>
                <a:ea typeface="Epilogue"/>
                <a:cs typeface="Epilogue"/>
                <a:sym typeface="Epilogue"/>
              </a:defRPr>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09" name="Google Shape;109;p14"/>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 name="Google Shape;110;p14"/>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1" name="Google Shape;111;p14"/>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12" name="Shape 112"/>
        <p:cNvGrpSpPr/>
        <p:nvPr/>
      </p:nvGrpSpPr>
      <p:grpSpPr>
        <a:xfrm>
          <a:off x="0" y="0"/>
          <a:ext cx="0" cy="0"/>
          <a:chOff x="0" y="0"/>
          <a:chExt cx="0" cy="0"/>
        </a:xfrm>
      </p:grpSpPr>
      <p:sp>
        <p:nvSpPr>
          <p:cNvPr id="113" name="Google Shape;113;p15"/>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5"/>
          <p:cNvSpPr txBox="1"/>
          <p:nvPr>
            <p:ph type="title"/>
          </p:nvPr>
        </p:nvSpPr>
        <p:spPr>
          <a:xfrm>
            <a:off x="875339" y="2798180"/>
            <a:ext cx="4321800" cy="8028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15"/>
          <p:cNvSpPr txBox="1"/>
          <p:nvPr>
            <p:ph idx="1" type="subTitle"/>
          </p:nvPr>
        </p:nvSpPr>
        <p:spPr>
          <a:xfrm>
            <a:off x="875339" y="3600960"/>
            <a:ext cx="4321800" cy="80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6" name="Google Shape;116;p15"/>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 name="Google Shape;117;p15"/>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 name="Google Shape;118;p15"/>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119" name="Shape 119"/>
        <p:cNvGrpSpPr/>
        <p:nvPr/>
      </p:nvGrpSpPr>
      <p:grpSpPr>
        <a:xfrm>
          <a:off x="0" y="0"/>
          <a:ext cx="0" cy="0"/>
          <a:chOff x="0" y="0"/>
          <a:chExt cx="0" cy="0"/>
        </a:xfrm>
      </p:grpSpPr>
      <p:sp>
        <p:nvSpPr>
          <p:cNvPr id="120" name="Google Shape;120;p16"/>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6"/>
          <p:cNvSpPr txBox="1"/>
          <p:nvPr>
            <p:ph type="title"/>
          </p:nvPr>
        </p:nvSpPr>
        <p:spPr>
          <a:xfrm>
            <a:off x="872400" y="539500"/>
            <a:ext cx="4934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2" name="Google Shape;122;p16"/>
          <p:cNvSpPr txBox="1"/>
          <p:nvPr>
            <p:ph idx="1" type="subTitle"/>
          </p:nvPr>
        </p:nvSpPr>
        <p:spPr>
          <a:xfrm>
            <a:off x="872400" y="1268800"/>
            <a:ext cx="4321800" cy="80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3" name="Google Shape;123;p16"/>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4" name="Google Shape;124;p16"/>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5" name="Google Shape;125;p16"/>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126" name="Shape 126"/>
        <p:cNvGrpSpPr/>
        <p:nvPr/>
      </p:nvGrpSpPr>
      <p:grpSpPr>
        <a:xfrm>
          <a:off x="0" y="0"/>
          <a:ext cx="0" cy="0"/>
          <a:chOff x="0" y="0"/>
          <a:chExt cx="0" cy="0"/>
        </a:xfrm>
      </p:grpSpPr>
      <p:sp>
        <p:nvSpPr>
          <p:cNvPr id="127" name="Google Shape;127;p17"/>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7"/>
          <p:cNvSpPr txBox="1"/>
          <p:nvPr>
            <p:ph type="title"/>
          </p:nvPr>
        </p:nvSpPr>
        <p:spPr>
          <a:xfrm>
            <a:off x="872400" y="2597430"/>
            <a:ext cx="3947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9" name="Google Shape;129;p17"/>
          <p:cNvSpPr txBox="1"/>
          <p:nvPr>
            <p:ph idx="1" type="subTitle"/>
          </p:nvPr>
        </p:nvSpPr>
        <p:spPr>
          <a:xfrm>
            <a:off x="872575" y="3327896"/>
            <a:ext cx="3947400" cy="76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 name="Google Shape;130;p17"/>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1" name="Google Shape;131;p17"/>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2" name="Google Shape;132;p17"/>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33" name="Shape 133"/>
        <p:cNvGrpSpPr/>
        <p:nvPr/>
      </p:nvGrpSpPr>
      <p:grpSpPr>
        <a:xfrm>
          <a:off x="0" y="0"/>
          <a:ext cx="0" cy="0"/>
          <a:chOff x="0" y="0"/>
          <a:chExt cx="0" cy="0"/>
        </a:xfrm>
      </p:grpSpPr>
      <p:sp>
        <p:nvSpPr>
          <p:cNvPr id="134" name="Google Shape;134;p18"/>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8"/>
          <p:cNvSpPr txBox="1"/>
          <p:nvPr>
            <p:ph type="title"/>
          </p:nvPr>
        </p:nvSpPr>
        <p:spPr>
          <a:xfrm>
            <a:off x="869981" y="539500"/>
            <a:ext cx="4640700" cy="6660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6" name="Google Shape;136;p18"/>
          <p:cNvSpPr txBox="1"/>
          <p:nvPr>
            <p:ph idx="1" type="subTitle"/>
          </p:nvPr>
        </p:nvSpPr>
        <p:spPr>
          <a:xfrm>
            <a:off x="869981" y="3389450"/>
            <a:ext cx="4321800" cy="82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b="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 name="Google Shape;137;p18"/>
          <p:cNvSpPr txBox="1"/>
          <p:nvPr>
            <p:ph idx="2" type="subTitle"/>
          </p:nvPr>
        </p:nvSpPr>
        <p:spPr>
          <a:xfrm>
            <a:off x="869981" y="1958875"/>
            <a:ext cx="43218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 name="Google Shape;138;p18"/>
          <p:cNvSpPr txBox="1"/>
          <p:nvPr>
            <p:ph idx="3" type="subTitle"/>
          </p:nvPr>
        </p:nvSpPr>
        <p:spPr>
          <a:xfrm>
            <a:off x="869981" y="2933450"/>
            <a:ext cx="4321800" cy="456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39" name="Google Shape;139;p18"/>
          <p:cNvSpPr txBox="1"/>
          <p:nvPr>
            <p:ph idx="4" type="subTitle"/>
          </p:nvPr>
        </p:nvSpPr>
        <p:spPr>
          <a:xfrm>
            <a:off x="869981" y="1502875"/>
            <a:ext cx="4321800" cy="4560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40" name="Google Shape;140;p18"/>
          <p:cNvSpPr txBox="1"/>
          <p:nvPr>
            <p:ph idx="5"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1" name="Google Shape;141;p18"/>
          <p:cNvSpPr txBox="1"/>
          <p:nvPr>
            <p:ph idx="6"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2" name="Google Shape;142;p18"/>
          <p:cNvSpPr txBox="1"/>
          <p:nvPr>
            <p:ph idx="7"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43" name="Shape 143"/>
        <p:cNvGrpSpPr/>
        <p:nvPr/>
      </p:nvGrpSpPr>
      <p:grpSpPr>
        <a:xfrm>
          <a:off x="0" y="0"/>
          <a:ext cx="0" cy="0"/>
          <a:chOff x="0" y="0"/>
          <a:chExt cx="0" cy="0"/>
        </a:xfrm>
      </p:grpSpPr>
      <p:sp>
        <p:nvSpPr>
          <p:cNvPr id="144" name="Google Shape;144;p19"/>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9"/>
          <p:cNvSpPr txBox="1"/>
          <p:nvPr>
            <p:ph type="title"/>
          </p:nvPr>
        </p:nvSpPr>
        <p:spPr>
          <a:xfrm>
            <a:off x="869981" y="539500"/>
            <a:ext cx="7422900" cy="6018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6" name="Google Shape;146;p19"/>
          <p:cNvSpPr txBox="1"/>
          <p:nvPr>
            <p:ph idx="1" type="subTitle"/>
          </p:nvPr>
        </p:nvSpPr>
        <p:spPr>
          <a:xfrm>
            <a:off x="869981" y="2030150"/>
            <a:ext cx="2358300" cy="748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7" name="Google Shape;147;p19"/>
          <p:cNvSpPr txBox="1"/>
          <p:nvPr>
            <p:ph idx="2" type="subTitle"/>
          </p:nvPr>
        </p:nvSpPr>
        <p:spPr>
          <a:xfrm>
            <a:off x="3396636" y="2030150"/>
            <a:ext cx="2358300" cy="748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8" name="Google Shape;148;p19"/>
          <p:cNvSpPr txBox="1"/>
          <p:nvPr>
            <p:ph idx="3" type="subTitle"/>
          </p:nvPr>
        </p:nvSpPr>
        <p:spPr>
          <a:xfrm>
            <a:off x="5923291" y="2030150"/>
            <a:ext cx="2358300" cy="748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9" name="Google Shape;149;p19"/>
          <p:cNvSpPr txBox="1"/>
          <p:nvPr>
            <p:ph idx="4" type="subTitle"/>
          </p:nvPr>
        </p:nvSpPr>
        <p:spPr>
          <a:xfrm>
            <a:off x="869981" y="1598150"/>
            <a:ext cx="2358300" cy="432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50" name="Google Shape;150;p19"/>
          <p:cNvSpPr txBox="1"/>
          <p:nvPr>
            <p:ph idx="5" type="subTitle"/>
          </p:nvPr>
        </p:nvSpPr>
        <p:spPr>
          <a:xfrm>
            <a:off x="3396636" y="1598150"/>
            <a:ext cx="2358300" cy="432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51" name="Google Shape;151;p19"/>
          <p:cNvSpPr txBox="1"/>
          <p:nvPr>
            <p:ph idx="6" type="subTitle"/>
          </p:nvPr>
        </p:nvSpPr>
        <p:spPr>
          <a:xfrm>
            <a:off x="5923291" y="1598150"/>
            <a:ext cx="2358300" cy="432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52" name="Google Shape;152;p19"/>
          <p:cNvSpPr txBox="1"/>
          <p:nvPr>
            <p:ph idx="7"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3" name="Google Shape;153;p19"/>
          <p:cNvSpPr txBox="1"/>
          <p:nvPr>
            <p:ph idx="8"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4" name="Google Shape;154;p19"/>
          <p:cNvSpPr txBox="1"/>
          <p:nvPr>
            <p:ph idx="9"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55" name="Shape 155"/>
        <p:cNvGrpSpPr/>
        <p:nvPr/>
      </p:nvGrpSpPr>
      <p:grpSpPr>
        <a:xfrm>
          <a:off x="0" y="0"/>
          <a:ext cx="0" cy="0"/>
          <a:chOff x="0" y="0"/>
          <a:chExt cx="0" cy="0"/>
        </a:xfrm>
      </p:grpSpPr>
      <p:sp>
        <p:nvSpPr>
          <p:cNvPr id="156" name="Google Shape;156;p20"/>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0"/>
          <p:cNvSpPr txBox="1"/>
          <p:nvPr>
            <p:ph type="title"/>
          </p:nvPr>
        </p:nvSpPr>
        <p:spPr>
          <a:xfrm>
            <a:off x="871172" y="539500"/>
            <a:ext cx="46842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8" name="Google Shape;158;p20"/>
          <p:cNvSpPr txBox="1"/>
          <p:nvPr>
            <p:ph idx="1" type="subTitle"/>
          </p:nvPr>
        </p:nvSpPr>
        <p:spPr>
          <a:xfrm>
            <a:off x="871175" y="2232100"/>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 name="Google Shape;159;p20"/>
          <p:cNvSpPr txBox="1"/>
          <p:nvPr>
            <p:ph idx="2" type="subTitle"/>
          </p:nvPr>
        </p:nvSpPr>
        <p:spPr>
          <a:xfrm>
            <a:off x="3519375" y="2232100"/>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0" name="Google Shape;160;p20"/>
          <p:cNvSpPr txBox="1"/>
          <p:nvPr>
            <p:ph idx="3" type="subTitle"/>
          </p:nvPr>
        </p:nvSpPr>
        <p:spPr>
          <a:xfrm>
            <a:off x="871175" y="3676213"/>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 name="Google Shape;161;p20"/>
          <p:cNvSpPr txBox="1"/>
          <p:nvPr>
            <p:ph idx="4" type="subTitle"/>
          </p:nvPr>
        </p:nvSpPr>
        <p:spPr>
          <a:xfrm>
            <a:off x="3519375" y="3676213"/>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 name="Google Shape;162;p20"/>
          <p:cNvSpPr txBox="1"/>
          <p:nvPr>
            <p:ph idx="5" type="subTitle"/>
          </p:nvPr>
        </p:nvSpPr>
        <p:spPr>
          <a:xfrm>
            <a:off x="871172" y="1780897"/>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3" name="Google Shape;163;p20"/>
          <p:cNvSpPr txBox="1"/>
          <p:nvPr>
            <p:ph idx="6" type="subTitle"/>
          </p:nvPr>
        </p:nvSpPr>
        <p:spPr>
          <a:xfrm>
            <a:off x="3519372" y="1780897"/>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4" name="Google Shape;164;p20"/>
          <p:cNvSpPr txBox="1"/>
          <p:nvPr>
            <p:ph idx="7" type="subTitle"/>
          </p:nvPr>
        </p:nvSpPr>
        <p:spPr>
          <a:xfrm>
            <a:off x="871172" y="3225013"/>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5" name="Google Shape;165;p20"/>
          <p:cNvSpPr txBox="1"/>
          <p:nvPr>
            <p:ph idx="8" type="subTitle"/>
          </p:nvPr>
        </p:nvSpPr>
        <p:spPr>
          <a:xfrm>
            <a:off x="3519372" y="3225013"/>
            <a:ext cx="20640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6" name="Google Shape;166;p20"/>
          <p:cNvSpPr txBox="1"/>
          <p:nvPr>
            <p:ph idx="9"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 name="Google Shape;167;p20"/>
          <p:cNvSpPr txBox="1"/>
          <p:nvPr>
            <p:ph idx="1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 name="Google Shape;168;p20"/>
          <p:cNvSpPr txBox="1"/>
          <p:nvPr>
            <p:ph idx="1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5" name="Shape 15"/>
        <p:cNvGrpSpPr/>
        <p:nvPr/>
      </p:nvGrpSpPr>
      <p:grpSpPr>
        <a:xfrm>
          <a:off x="0" y="0"/>
          <a:ext cx="0" cy="0"/>
          <a:chOff x="0" y="0"/>
          <a:chExt cx="0" cy="0"/>
        </a:xfrm>
      </p:grpSpPr>
      <p:sp>
        <p:nvSpPr>
          <p:cNvPr id="16" name="Google Shape;16;p3"/>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txBox="1"/>
          <p:nvPr>
            <p:ph type="title"/>
          </p:nvPr>
        </p:nvSpPr>
        <p:spPr>
          <a:xfrm>
            <a:off x="869981" y="2923500"/>
            <a:ext cx="4464000" cy="10779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5000">
                <a:latin typeface="Epilogue ExtraBold"/>
                <a:ea typeface="Epilogue ExtraBold"/>
                <a:cs typeface="Epilogue ExtraBold"/>
                <a:sym typeface="Epilogue ExtraBold"/>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8" name="Google Shape;18;p3"/>
          <p:cNvSpPr txBox="1"/>
          <p:nvPr>
            <p:ph hasCustomPrompt="1" idx="2" type="title"/>
          </p:nvPr>
        </p:nvSpPr>
        <p:spPr>
          <a:xfrm>
            <a:off x="3792581" y="1546400"/>
            <a:ext cx="1541400" cy="12513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8000">
                <a:latin typeface="Epilogue ExtraBold"/>
                <a:ea typeface="Epilogue ExtraBold"/>
                <a:cs typeface="Epilogue ExtraBold"/>
                <a:sym typeface="Epilogue ExtraBold"/>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9" name="Google Shape;19;p3"/>
          <p:cNvSpPr txBox="1"/>
          <p:nvPr>
            <p:ph idx="1" type="subTitle"/>
          </p:nvPr>
        </p:nvSpPr>
        <p:spPr>
          <a:xfrm>
            <a:off x="869981" y="4001400"/>
            <a:ext cx="44640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 name="Google Shape;20;p3"/>
          <p:cNvSpPr txBox="1"/>
          <p:nvPr>
            <p:ph idx="3"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 name="Google Shape;21;p3"/>
          <p:cNvSpPr txBox="1"/>
          <p:nvPr>
            <p:ph idx="4"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 name="Google Shape;22;p3"/>
          <p:cNvSpPr txBox="1"/>
          <p:nvPr>
            <p:ph idx="5"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5_1">
    <p:spTree>
      <p:nvGrpSpPr>
        <p:cNvPr id="169" name="Shape 169"/>
        <p:cNvGrpSpPr/>
        <p:nvPr/>
      </p:nvGrpSpPr>
      <p:grpSpPr>
        <a:xfrm>
          <a:off x="0" y="0"/>
          <a:ext cx="0" cy="0"/>
          <a:chOff x="0" y="0"/>
          <a:chExt cx="0" cy="0"/>
        </a:xfrm>
      </p:grpSpPr>
      <p:sp>
        <p:nvSpPr>
          <p:cNvPr id="170" name="Google Shape;170;p21"/>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1"/>
          <p:cNvSpPr txBox="1"/>
          <p:nvPr>
            <p:ph type="title"/>
          </p:nvPr>
        </p:nvSpPr>
        <p:spPr>
          <a:xfrm>
            <a:off x="871175" y="539500"/>
            <a:ext cx="5064600" cy="6654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b="1">
                <a:latin typeface="Epilogue"/>
                <a:ea typeface="Epilogue"/>
                <a:cs typeface="Epilogue"/>
                <a:sym typeface="Epilogu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2" name="Google Shape;172;p21"/>
          <p:cNvSpPr txBox="1"/>
          <p:nvPr>
            <p:ph idx="1" type="subTitle"/>
          </p:nvPr>
        </p:nvSpPr>
        <p:spPr>
          <a:xfrm>
            <a:off x="792200" y="2340702"/>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3" name="Google Shape;173;p21"/>
          <p:cNvSpPr txBox="1"/>
          <p:nvPr>
            <p:ph idx="2" type="subTitle"/>
          </p:nvPr>
        </p:nvSpPr>
        <p:spPr>
          <a:xfrm>
            <a:off x="3604800" y="2340702"/>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 name="Google Shape;174;p21"/>
          <p:cNvSpPr txBox="1"/>
          <p:nvPr>
            <p:ph idx="3" type="subTitle"/>
          </p:nvPr>
        </p:nvSpPr>
        <p:spPr>
          <a:xfrm>
            <a:off x="2198500" y="3867574"/>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 name="Google Shape;175;p21"/>
          <p:cNvSpPr txBox="1"/>
          <p:nvPr>
            <p:ph idx="4" type="subTitle"/>
          </p:nvPr>
        </p:nvSpPr>
        <p:spPr>
          <a:xfrm>
            <a:off x="5011100" y="3867574"/>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 name="Google Shape;176;p21"/>
          <p:cNvSpPr txBox="1"/>
          <p:nvPr>
            <p:ph idx="5" type="subTitle"/>
          </p:nvPr>
        </p:nvSpPr>
        <p:spPr>
          <a:xfrm>
            <a:off x="792200" y="1889500"/>
            <a:ext cx="1934400" cy="45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77" name="Google Shape;177;p21"/>
          <p:cNvSpPr txBox="1"/>
          <p:nvPr>
            <p:ph idx="6" type="subTitle"/>
          </p:nvPr>
        </p:nvSpPr>
        <p:spPr>
          <a:xfrm>
            <a:off x="3604800" y="1889500"/>
            <a:ext cx="1934400" cy="45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78" name="Google Shape;178;p21"/>
          <p:cNvSpPr txBox="1"/>
          <p:nvPr>
            <p:ph idx="7" type="subTitle"/>
          </p:nvPr>
        </p:nvSpPr>
        <p:spPr>
          <a:xfrm>
            <a:off x="2198500" y="3416372"/>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79" name="Google Shape;179;p21"/>
          <p:cNvSpPr txBox="1"/>
          <p:nvPr>
            <p:ph idx="8" type="subTitle"/>
          </p:nvPr>
        </p:nvSpPr>
        <p:spPr>
          <a:xfrm>
            <a:off x="5011100" y="3416372"/>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80" name="Google Shape;180;p21"/>
          <p:cNvSpPr txBox="1"/>
          <p:nvPr>
            <p:ph idx="9" type="subTitle"/>
          </p:nvPr>
        </p:nvSpPr>
        <p:spPr>
          <a:xfrm>
            <a:off x="6417400" y="2340702"/>
            <a:ext cx="1934400" cy="45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1" name="Google Shape;181;p21"/>
          <p:cNvSpPr txBox="1"/>
          <p:nvPr>
            <p:ph idx="13" type="subTitle"/>
          </p:nvPr>
        </p:nvSpPr>
        <p:spPr>
          <a:xfrm>
            <a:off x="6417400" y="1889500"/>
            <a:ext cx="1934400" cy="45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82" name="Google Shape;182;p21"/>
          <p:cNvSpPr txBox="1"/>
          <p:nvPr>
            <p:ph idx="14"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 name="Google Shape;183;p21"/>
          <p:cNvSpPr txBox="1"/>
          <p:nvPr>
            <p:ph idx="15"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4" name="Google Shape;184;p21"/>
          <p:cNvSpPr txBox="1"/>
          <p:nvPr>
            <p:ph idx="16"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85" name="Shape 185"/>
        <p:cNvGrpSpPr/>
        <p:nvPr/>
      </p:nvGrpSpPr>
      <p:grpSpPr>
        <a:xfrm>
          <a:off x="0" y="0"/>
          <a:ext cx="0" cy="0"/>
          <a:chOff x="0" y="0"/>
          <a:chExt cx="0" cy="0"/>
        </a:xfrm>
      </p:grpSpPr>
      <p:sp>
        <p:nvSpPr>
          <p:cNvPr id="186" name="Google Shape;186;p22"/>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2"/>
          <p:cNvSpPr txBox="1"/>
          <p:nvPr>
            <p:ph type="title"/>
          </p:nvPr>
        </p:nvSpPr>
        <p:spPr>
          <a:xfrm>
            <a:off x="874091" y="532925"/>
            <a:ext cx="7423200" cy="6003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8" name="Google Shape;188;p22"/>
          <p:cNvSpPr txBox="1"/>
          <p:nvPr>
            <p:ph idx="1" type="subTitle"/>
          </p:nvPr>
        </p:nvSpPr>
        <p:spPr>
          <a:xfrm>
            <a:off x="874091" y="21218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9" name="Google Shape;189;p22"/>
          <p:cNvSpPr txBox="1"/>
          <p:nvPr>
            <p:ph idx="2" type="subTitle"/>
          </p:nvPr>
        </p:nvSpPr>
        <p:spPr>
          <a:xfrm>
            <a:off x="3394721" y="21218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0" name="Google Shape;190;p22"/>
          <p:cNvSpPr txBox="1"/>
          <p:nvPr>
            <p:ph idx="3" type="subTitle"/>
          </p:nvPr>
        </p:nvSpPr>
        <p:spPr>
          <a:xfrm>
            <a:off x="874091" y="36421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1" name="Google Shape;191;p22"/>
          <p:cNvSpPr txBox="1"/>
          <p:nvPr>
            <p:ph idx="4" type="subTitle"/>
          </p:nvPr>
        </p:nvSpPr>
        <p:spPr>
          <a:xfrm>
            <a:off x="3394721" y="36421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2" name="Google Shape;192;p22"/>
          <p:cNvSpPr txBox="1"/>
          <p:nvPr>
            <p:ph idx="5" type="subTitle"/>
          </p:nvPr>
        </p:nvSpPr>
        <p:spPr>
          <a:xfrm>
            <a:off x="5915346" y="21218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3" name="Google Shape;193;p22"/>
          <p:cNvSpPr txBox="1"/>
          <p:nvPr>
            <p:ph idx="6" type="subTitle"/>
          </p:nvPr>
        </p:nvSpPr>
        <p:spPr>
          <a:xfrm>
            <a:off x="5915346" y="36421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4" name="Google Shape;194;p22"/>
          <p:cNvSpPr txBox="1"/>
          <p:nvPr>
            <p:ph idx="7" type="subTitle"/>
          </p:nvPr>
        </p:nvSpPr>
        <p:spPr>
          <a:xfrm>
            <a:off x="874091" y="16370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5" name="Google Shape;195;p22"/>
          <p:cNvSpPr txBox="1"/>
          <p:nvPr>
            <p:ph idx="8" type="subTitle"/>
          </p:nvPr>
        </p:nvSpPr>
        <p:spPr>
          <a:xfrm>
            <a:off x="3394721" y="16370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6" name="Google Shape;196;p22"/>
          <p:cNvSpPr txBox="1"/>
          <p:nvPr>
            <p:ph idx="9" type="subTitle"/>
          </p:nvPr>
        </p:nvSpPr>
        <p:spPr>
          <a:xfrm>
            <a:off x="874091" y="31573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7" name="Google Shape;197;p22"/>
          <p:cNvSpPr txBox="1"/>
          <p:nvPr>
            <p:ph idx="13" type="subTitle"/>
          </p:nvPr>
        </p:nvSpPr>
        <p:spPr>
          <a:xfrm>
            <a:off x="3394721" y="31573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8" name="Google Shape;198;p22"/>
          <p:cNvSpPr txBox="1"/>
          <p:nvPr>
            <p:ph idx="14" type="subTitle"/>
          </p:nvPr>
        </p:nvSpPr>
        <p:spPr>
          <a:xfrm>
            <a:off x="5915346" y="1637051"/>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9" name="Google Shape;199;p22"/>
          <p:cNvSpPr txBox="1"/>
          <p:nvPr>
            <p:ph idx="15" type="subTitle"/>
          </p:nvPr>
        </p:nvSpPr>
        <p:spPr>
          <a:xfrm>
            <a:off x="5915346" y="3157366"/>
            <a:ext cx="18939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Font typeface="Bebas Neue"/>
              <a:buNone/>
              <a:defRPr b="1" sz="2000">
                <a:latin typeface="Epilogue"/>
                <a:ea typeface="Epilogue"/>
                <a:cs typeface="Epilogue"/>
                <a:sym typeface="Epilogu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200" name="Google Shape;200;p22"/>
          <p:cNvSpPr txBox="1"/>
          <p:nvPr>
            <p:ph idx="16"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1" name="Google Shape;201;p22"/>
          <p:cNvSpPr txBox="1"/>
          <p:nvPr>
            <p:ph idx="17"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2" name="Google Shape;202;p22"/>
          <p:cNvSpPr txBox="1"/>
          <p:nvPr>
            <p:ph idx="18"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203" name="Shape 203"/>
        <p:cNvGrpSpPr/>
        <p:nvPr/>
      </p:nvGrpSpPr>
      <p:grpSpPr>
        <a:xfrm>
          <a:off x="0" y="0"/>
          <a:ext cx="0" cy="0"/>
          <a:chOff x="0" y="0"/>
          <a:chExt cx="0" cy="0"/>
        </a:xfrm>
      </p:grpSpPr>
      <p:sp>
        <p:nvSpPr>
          <p:cNvPr id="204" name="Google Shape;204;p23"/>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3"/>
          <p:cNvSpPr txBox="1"/>
          <p:nvPr>
            <p:ph hasCustomPrompt="1" type="title"/>
          </p:nvPr>
        </p:nvSpPr>
        <p:spPr>
          <a:xfrm>
            <a:off x="875852" y="539500"/>
            <a:ext cx="3909600" cy="4191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6000"/>
              <a:buNone/>
              <a:defRPr b="1" sz="2000">
                <a:latin typeface="Epilogue"/>
                <a:ea typeface="Epilogue"/>
                <a:cs typeface="Epilogue"/>
                <a:sym typeface="Epilogue"/>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6" name="Google Shape;206;p23"/>
          <p:cNvSpPr txBox="1"/>
          <p:nvPr>
            <p:ph idx="1" type="subTitle"/>
          </p:nvPr>
        </p:nvSpPr>
        <p:spPr>
          <a:xfrm>
            <a:off x="875850" y="1573174"/>
            <a:ext cx="3909600" cy="260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PT Sans"/>
              <a:buNone/>
              <a:defRPr sz="1500">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07" name="Google Shape;207;p23"/>
          <p:cNvSpPr txBox="1"/>
          <p:nvPr>
            <p:ph hasCustomPrompt="1" idx="2" type="title"/>
          </p:nvPr>
        </p:nvSpPr>
        <p:spPr>
          <a:xfrm>
            <a:off x="875852" y="1951090"/>
            <a:ext cx="3909600" cy="4191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6000"/>
              <a:buNone/>
              <a:defRPr b="1" sz="2000">
                <a:latin typeface="Epilogue"/>
                <a:ea typeface="Epilogue"/>
                <a:cs typeface="Epilogue"/>
                <a:sym typeface="Epilogue"/>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8" name="Google Shape;208;p23"/>
          <p:cNvSpPr txBox="1"/>
          <p:nvPr>
            <p:ph idx="3" type="subTitle"/>
          </p:nvPr>
        </p:nvSpPr>
        <p:spPr>
          <a:xfrm>
            <a:off x="875850" y="2956177"/>
            <a:ext cx="3909600" cy="260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PT Sans"/>
              <a:buNone/>
              <a:defRPr sz="1500">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09" name="Google Shape;209;p23"/>
          <p:cNvSpPr txBox="1"/>
          <p:nvPr>
            <p:ph hasCustomPrompt="1" idx="4" type="title"/>
          </p:nvPr>
        </p:nvSpPr>
        <p:spPr>
          <a:xfrm>
            <a:off x="875850" y="3362680"/>
            <a:ext cx="3909600" cy="4191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SzPts val="6000"/>
              <a:buNone/>
              <a:defRPr b="1" sz="2000">
                <a:latin typeface="Epilogue"/>
                <a:ea typeface="Epilogue"/>
                <a:cs typeface="Epilogue"/>
                <a:sym typeface="Epilogue"/>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10" name="Google Shape;210;p23"/>
          <p:cNvSpPr txBox="1"/>
          <p:nvPr>
            <p:ph idx="5" type="subTitle"/>
          </p:nvPr>
        </p:nvSpPr>
        <p:spPr>
          <a:xfrm>
            <a:off x="875850" y="4339180"/>
            <a:ext cx="3909600" cy="260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PT Sans"/>
              <a:buNone/>
              <a:defRPr sz="1500">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11" name="Google Shape;211;p23"/>
          <p:cNvSpPr txBox="1"/>
          <p:nvPr>
            <p:ph idx="6" type="subTitle"/>
          </p:nvPr>
        </p:nvSpPr>
        <p:spPr>
          <a:xfrm>
            <a:off x="875850" y="1154070"/>
            <a:ext cx="3909600" cy="419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Epilogue"/>
              <a:buNone/>
              <a:defRPr b="1" sz="2000">
                <a:latin typeface="Epilogue"/>
                <a:ea typeface="Epilogue"/>
                <a:cs typeface="Epilogue"/>
                <a:sym typeface="Epilogue"/>
              </a:defRPr>
            </a:lvl1pPr>
            <a:lvl2pPr lvl="1" rtl="0" algn="ctr">
              <a:lnSpc>
                <a:spcPct val="100000"/>
              </a:lnSpc>
              <a:spcBef>
                <a:spcPts val="0"/>
              </a:spcBef>
              <a:spcAft>
                <a:spcPts val="0"/>
              </a:spcAft>
              <a:buSzPts val="2100"/>
              <a:buFont typeface="Epilogue"/>
              <a:buNone/>
              <a:defRPr b="1" sz="2100">
                <a:latin typeface="Epilogue"/>
                <a:ea typeface="Epilogue"/>
                <a:cs typeface="Epilogue"/>
                <a:sym typeface="Epilogue"/>
              </a:defRPr>
            </a:lvl2pPr>
            <a:lvl3pPr lvl="2" rtl="0" algn="ctr">
              <a:lnSpc>
                <a:spcPct val="100000"/>
              </a:lnSpc>
              <a:spcBef>
                <a:spcPts val="0"/>
              </a:spcBef>
              <a:spcAft>
                <a:spcPts val="0"/>
              </a:spcAft>
              <a:buSzPts val="2100"/>
              <a:buFont typeface="Epilogue"/>
              <a:buNone/>
              <a:defRPr b="1" sz="2100">
                <a:latin typeface="Epilogue"/>
                <a:ea typeface="Epilogue"/>
                <a:cs typeface="Epilogue"/>
                <a:sym typeface="Epilogue"/>
              </a:defRPr>
            </a:lvl3pPr>
            <a:lvl4pPr lvl="3" rtl="0" algn="ctr">
              <a:lnSpc>
                <a:spcPct val="100000"/>
              </a:lnSpc>
              <a:spcBef>
                <a:spcPts val="0"/>
              </a:spcBef>
              <a:spcAft>
                <a:spcPts val="0"/>
              </a:spcAft>
              <a:buSzPts val="2100"/>
              <a:buFont typeface="Epilogue"/>
              <a:buNone/>
              <a:defRPr b="1" sz="2100">
                <a:latin typeface="Epilogue"/>
                <a:ea typeface="Epilogue"/>
                <a:cs typeface="Epilogue"/>
                <a:sym typeface="Epilogue"/>
              </a:defRPr>
            </a:lvl4pPr>
            <a:lvl5pPr lvl="4" rtl="0" algn="ctr">
              <a:lnSpc>
                <a:spcPct val="100000"/>
              </a:lnSpc>
              <a:spcBef>
                <a:spcPts val="0"/>
              </a:spcBef>
              <a:spcAft>
                <a:spcPts val="0"/>
              </a:spcAft>
              <a:buSzPts val="2100"/>
              <a:buFont typeface="Epilogue"/>
              <a:buNone/>
              <a:defRPr b="1" sz="2100">
                <a:latin typeface="Epilogue"/>
                <a:ea typeface="Epilogue"/>
                <a:cs typeface="Epilogue"/>
                <a:sym typeface="Epilogue"/>
              </a:defRPr>
            </a:lvl5pPr>
            <a:lvl6pPr lvl="5" rtl="0" algn="ctr">
              <a:lnSpc>
                <a:spcPct val="100000"/>
              </a:lnSpc>
              <a:spcBef>
                <a:spcPts val="0"/>
              </a:spcBef>
              <a:spcAft>
                <a:spcPts val="0"/>
              </a:spcAft>
              <a:buSzPts val="2100"/>
              <a:buFont typeface="Epilogue"/>
              <a:buNone/>
              <a:defRPr b="1" sz="2100">
                <a:latin typeface="Epilogue"/>
                <a:ea typeface="Epilogue"/>
                <a:cs typeface="Epilogue"/>
                <a:sym typeface="Epilogue"/>
              </a:defRPr>
            </a:lvl6pPr>
            <a:lvl7pPr lvl="6" rtl="0" algn="ctr">
              <a:lnSpc>
                <a:spcPct val="100000"/>
              </a:lnSpc>
              <a:spcBef>
                <a:spcPts val="0"/>
              </a:spcBef>
              <a:spcAft>
                <a:spcPts val="0"/>
              </a:spcAft>
              <a:buSzPts val="2100"/>
              <a:buFont typeface="Epilogue"/>
              <a:buNone/>
              <a:defRPr b="1" sz="2100">
                <a:latin typeface="Epilogue"/>
                <a:ea typeface="Epilogue"/>
                <a:cs typeface="Epilogue"/>
                <a:sym typeface="Epilogue"/>
              </a:defRPr>
            </a:lvl7pPr>
            <a:lvl8pPr lvl="7" rtl="0" algn="ctr">
              <a:lnSpc>
                <a:spcPct val="100000"/>
              </a:lnSpc>
              <a:spcBef>
                <a:spcPts val="0"/>
              </a:spcBef>
              <a:spcAft>
                <a:spcPts val="0"/>
              </a:spcAft>
              <a:buSzPts val="2100"/>
              <a:buFont typeface="Epilogue"/>
              <a:buNone/>
              <a:defRPr b="1" sz="2100">
                <a:latin typeface="Epilogue"/>
                <a:ea typeface="Epilogue"/>
                <a:cs typeface="Epilogue"/>
                <a:sym typeface="Epilogue"/>
              </a:defRPr>
            </a:lvl8pPr>
            <a:lvl9pPr lvl="8" rtl="0" algn="ctr">
              <a:lnSpc>
                <a:spcPct val="100000"/>
              </a:lnSpc>
              <a:spcBef>
                <a:spcPts val="0"/>
              </a:spcBef>
              <a:spcAft>
                <a:spcPts val="0"/>
              </a:spcAft>
              <a:buSzPts val="2100"/>
              <a:buFont typeface="Epilogue"/>
              <a:buNone/>
              <a:defRPr b="1" sz="2100">
                <a:latin typeface="Epilogue"/>
                <a:ea typeface="Epilogue"/>
                <a:cs typeface="Epilogue"/>
                <a:sym typeface="Epilogue"/>
              </a:defRPr>
            </a:lvl9pPr>
          </a:lstStyle>
          <a:p/>
        </p:txBody>
      </p:sp>
      <p:sp>
        <p:nvSpPr>
          <p:cNvPr id="212" name="Google Shape;212;p23"/>
          <p:cNvSpPr txBox="1"/>
          <p:nvPr>
            <p:ph idx="7" type="subTitle"/>
          </p:nvPr>
        </p:nvSpPr>
        <p:spPr>
          <a:xfrm>
            <a:off x="875850" y="2548356"/>
            <a:ext cx="3909600" cy="4056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Epilogue"/>
              <a:buNone/>
              <a:defRPr b="1" sz="2000">
                <a:latin typeface="Epilogue"/>
                <a:ea typeface="Epilogue"/>
                <a:cs typeface="Epilogue"/>
                <a:sym typeface="Epilogue"/>
              </a:defRPr>
            </a:lvl1pPr>
            <a:lvl2pPr lvl="1" rtl="0" algn="ctr">
              <a:lnSpc>
                <a:spcPct val="100000"/>
              </a:lnSpc>
              <a:spcBef>
                <a:spcPts val="0"/>
              </a:spcBef>
              <a:spcAft>
                <a:spcPts val="0"/>
              </a:spcAft>
              <a:buSzPts val="2100"/>
              <a:buFont typeface="Epilogue"/>
              <a:buNone/>
              <a:defRPr b="1" sz="2100">
                <a:latin typeface="Epilogue"/>
                <a:ea typeface="Epilogue"/>
                <a:cs typeface="Epilogue"/>
                <a:sym typeface="Epilogue"/>
              </a:defRPr>
            </a:lvl2pPr>
            <a:lvl3pPr lvl="2" rtl="0" algn="ctr">
              <a:lnSpc>
                <a:spcPct val="100000"/>
              </a:lnSpc>
              <a:spcBef>
                <a:spcPts val="0"/>
              </a:spcBef>
              <a:spcAft>
                <a:spcPts val="0"/>
              </a:spcAft>
              <a:buSzPts val="2100"/>
              <a:buFont typeface="Epilogue"/>
              <a:buNone/>
              <a:defRPr b="1" sz="2100">
                <a:latin typeface="Epilogue"/>
                <a:ea typeface="Epilogue"/>
                <a:cs typeface="Epilogue"/>
                <a:sym typeface="Epilogue"/>
              </a:defRPr>
            </a:lvl3pPr>
            <a:lvl4pPr lvl="3" rtl="0" algn="ctr">
              <a:lnSpc>
                <a:spcPct val="100000"/>
              </a:lnSpc>
              <a:spcBef>
                <a:spcPts val="0"/>
              </a:spcBef>
              <a:spcAft>
                <a:spcPts val="0"/>
              </a:spcAft>
              <a:buSzPts val="2100"/>
              <a:buFont typeface="Epilogue"/>
              <a:buNone/>
              <a:defRPr b="1" sz="2100">
                <a:latin typeface="Epilogue"/>
                <a:ea typeface="Epilogue"/>
                <a:cs typeface="Epilogue"/>
                <a:sym typeface="Epilogue"/>
              </a:defRPr>
            </a:lvl4pPr>
            <a:lvl5pPr lvl="4" rtl="0" algn="ctr">
              <a:lnSpc>
                <a:spcPct val="100000"/>
              </a:lnSpc>
              <a:spcBef>
                <a:spcPts val="0"/>
              </a:spcBef>
              <a:spcAft>
                <a:spcPts val="0"/>
              </a:spcAft>
              <a:buSzPts val="2100"/>
              <a:buFont typeface="Epilogue"/>
              <a:buNone/>
              <a:defRPr b="1" sz="2100">
                <a:latin typeface="Epilogue"/>
                <a:ea typeface="Epilogue"/>
                <a:cs typeface="Epilogue"/>
                <a:sym typeface="Epilogue"/>
              </a:defRPr>
            </a:lvl5pPr>
            <a:lvl6pPr lvl="5" rtl="0" algn="ctr">
              <a:lnSpc>
                <a:spcPct val="100000"/>
              </a:lnSpc>
              <a:spcBef>
                <a:spcPts val="0"/>
              </a:spcBef>
              <a:spcAft>
                <a:spcPts val="0"/>
              </a:spcAft>
              <a:buSzPts val="2100"/>
              <a:buFont typeface="Epilogue"/>
              <a:buNone/>
              <a:defRPr b="1" sz="2100">
                <a:latin typeface="Epilogue"/>
                <a:ea typeface="Epilogue"/>
                <a:cs typeface="Epilogue"/>
                <a:sym typeface="Epilogue"/>
              </a:defRPr>
            </a:lvl6pPr>
            <a:lvl7pPr lvl="6" rtl="0" algn="ctr">
              <a:lnSpc>
                <a:spcPct val="100000"/>
              </a:lnSpc>
              <a:spcBef>
                <a:spcPts val="0"/>
              </a:spcBef>
              <a:spcAft>
                <a:spcPts val="0"/>
              </a:spcAft>
              <a:buSzPts val="2100"/>
              <a:buFont typeface="Epilogue"/>
              <a:buNone/>
              <a:defRPr b="1" sz="2100">
                <a:latin typeface="Epilogue"/>
                <a:ea typeface="Epilogue"/>
                <a:cs typeface="Epilogue"/>
                <a:sym typeface="Epilogue"/>
              </a:defRPr>
            </a:lvl7pPr>
            <a:lvl8pPr lvl="7" rtl="0" algn="ctr">
              <a:lnSpc>
                <a:spcPct val="100000"/>
              </a:lnSpc>
              <a:spcBef>
                <a:spcPts val="0"/>
              </a:spcBef>
              <a:spcAft>
                <a:spcPts val="0"/>
              </a:spcAft>
              <a:buSzPts val="2100"/>
              <a:buFont typeface="Epilogue"/>
              <a:buNone/>
              <a:defRPr b="1" sz="2100">
                <a:latin typeface="Epilogue"/>
                <a:ea typeface="Epilogue"/>
                <a:cs typeface="Epilogue"/>
                <a:sym typeface="Epilogue"/>
              </a:defRPr>
            </a:lvl8pPr>
            <a:lvl9pPr lvl="8" rtl="0" algn="ctr">
              <a:lnSpc>
                <a:spcPct val="100000"/>
              </a:lnSpc>
              <a:spcBef>
                <a:spcPts val="0"/>
              </a:spcBef>
              <a:spcAft>
                <a:spcPts val="0"/>
              </a:spcAft>
              <a:buSzPts val="2100"/>
              <a:buFont typeface="Epilogue"/>
              <a:buNone/>
              <a:defRPr b="1" sz="2100">
                <a:latin typeface="Epilogue"/>
                <a:ea typeface="Epilogue"/>
                <a:cs typeface="Epilogue"/>
                <a:sym typeface="Epilogue"/>
              </a:defRPr>
            </a:lvl9pPr>
          </a:lstStyle>
          <a:p/>
        </p:txBody>
      </p:sp>
      <p:sp>
        <p:nvSpPr>
          <p:cNvPr id="213" name="Google Shape;213;p23"/>
          <p:cNvSpPr txBox="1"/>
          <p:nvPr>
            <p:ph idx="8" type="subTitle"/>
          </p:nvPr>
        </p:nvSpPr>
        <p:spPr>
          <a:xfrm>
            <a:off x="875850" y="3929142"/>
            <a:ext cx="3909600" cy="419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Epilogue"/>
              <a:buNone/>
              <a:defRPr b="1" sz="2000">
                <a:latin typeface="Epilogue"/>
                <a:ea typeface="Epilogue"/>
                <a:cs typeface="Epilogue"/>
                <a:sym typeface="Epilogue"/>
              </a:defRPr>
            </a:lvl1pPr>
            <a:lvl2pPr lvl="1" rtl="0" algn="ctr">
              <a:lnSpc>
                <a:spcPct val="100000"/>
              </a:lnSpc>
              <a:spcBef>
                <a:spcPts val="0"/>
              </a:spcBef>
              <a:spcAft>
                <a:spcPts val="0"/>
              </a:spcAft>
              <a:buSzPts val="2100"/>
              <a:buFont typeface="Epilogue"/>
              <a:buNone/>
              <a:defRPr b="1" sz="2100">
                <a:latin typeface="Epilogue"/>
                <a:ea typeface="Epilogue"/>
                <a:cs typeface="Epilogue"/>
                <a:sym typeface="Epilogue"/>
              </a:defRPr>
            </a:lvl2pPr>
            <a:lvl3pPr lvl="2" rtl="0" algn="ctr">
              <a:lnSpc>
                <a:spcPct val="100000"/>
              </a:lnSpc>
              <a:spcBef>
                <a:spcPts val="0"/>
              </a:spcBef>
              <a:spcAft>
                <a:spcPts val="0"/>
              </a:spcAft>
              <a:buSzPts val="2100"/>
              <a:buFont typeface="Epilogue"/>
              <a:buNone/>
              <a:defRPr b="1" sz="2100">
                <a:latin typeface="Epilogue"/>
                <a:ea typeface="Epilogue"/>
                <a:cs typeface="Epilogue"/>
                <a:sym typeface="Epilogue"/>
              </a:defRPr>
            </a:lvl3pPr>
            <a:lvl4pPr lvl="3" rtl="0" algn="ctr">
              <a:lnSpc>
                <a:spcPct val="100000"/>
              </a:lnSpc>
              <a:spcBef>
                <a:spcPts val="0"/>
              </a:spcBef>
              <a:spcAft>
                <a:spcPts val="0"/>
              </a:spcAft>
              <a:buSzPts val="2100"/>
              <a:buFont typeface="Epilogue"/>
              <a:buNone/>
              <a:defRPr b="1" sz="2100">
                <a:latin typeface="Epilogue"/>
                <a:ea typeface="Epilogue"/>
                <a:cs typeface="Epilogue"/>
                <a:sym typeface="Epilogue"/>
              </a:defRPr>
            </a:lvl4pPr>
            <a:lvl5pPr lvl="4" rtl="0" algn="ctr">
              <a:lnSpc>
                <a:spcPct val="100000"/>
              </a:lnSpc>
              <a:spcBef>
                <a:spcPts val="0"/>
              </a:spcBef>
              <a:spcAft>
                <a:spcPts val="0"/>
              </a:spcAft>
              <a:buSzPts val="2100"/>
              <a:buFont typeface="Epilogue"/>
              <a:buNone/>
              <a:defRPr b="1" sz="2100">
                <a:latin typeface="Epilogue"/>
                <a:ea typeface="Epilogue"/>
                <a:cs typeface="Epilogue"/>
                <a:sym typeface="Epilogue"/>
              </a:defRPr>
            </a:lvl5pPr>
            <a:lvl6pPr lvl="5" rtl="0" algn="ctr">
              <a:lnSpc>
                <a:spcPct val="100000"/>
              </a:lnSpc>
              <a:spcBef>
                <a:spcPts val="0"/>
              </a:spcBef>
              <a:spcAft>
                <a:spcPts val="0"/>
              </a:spcAft>
              <a:buSzPts val="2100"/>
              <a:buFont typeface="Epilogue"/>
              <a:buNone/>
              <a:defRPr b="1" sz="2100">
                <a:latin typeface="Epilogue"/>
                <a:ea typeface="Epilogue"/>
                <a:cs typeface="Epilogue"/>
                <a:sym typeface="Epilogue"/>
              </a:defRPr>
            </a:lvl6pPr>
            <a:lvl7pPr lvl="6" rtl="0" algn="ctr">
              <a:lnSpc>
                <a:spcPct val="100000"/>
              </a:lnSpc>
              <a:spcBef>
                <a:spcPts val="0"/>
              </a:spcBef>
              <a:spcAft>
                <a:spcPts val="0"/>
              </a:spcAft>
              <a:buSzPts val="2100"/>
              <a:buFont typeface="Epilogue"/>
              <a:buNone/>
              <a:defRPr b="1" sz="2100">
                <a:latin typeface="Epilogue"/>
                <a:ea typeface="Epilogue"/>
                <a:cs typeface="Epilogue"/>
                <a:sym typeface="Epilogue"/>
              </a:defRPr>
            </a:lvl7pPr>
            <a:lvl8pPr lvl="7" rtl="0" algn="ctr">
              <a:lnSpc>
                <a:spcPct val="100000"/>
              </a:lnSpc>
              <a:spcBef>
                <a:spcPts val="0"/>
              </a:spcBef>
              <a:spcAft>
                <a:spcPts val="0"/>
              </a:spcAft>
              <a:buSzPts val="2100"/>
              <a:buFont typeface="Epilogue"/>
              <a:buNone/>
              <a:defRPr b="1" sz="2100">
                <a:latin typeface="Epilogue"/>
                <a:ea typeface="Epilogue"/>
                <a:cs typeface="Epilogue"/>
                <a:sym typeface="Epilogue"/>
              </a:defRPr>
            </a:lvl8pPr>
            <a:lvl9pPr lvl="8" rtl="0" algn="ctr">
              <a:lnSpc>
                <a:spcPct val="100000"/>
              </a:lnSpc>
              <a:spcBef>
                <a:spcPts val="0"/>
              </a:spcBef>
              <a:spcAft>
                <a:spcPts val="0"/>
              </a:spcAft>
              <a:buSzPts val="2100"/>
              <a:buFont typeface="Epilogue"/>
              <a:buNone/>
              <a:defRPr b="1" sz="2100">
                <a:latin typeface="Epilogue"/>
                <a:ea typeface="Epilogue"/>
                <a:cs typeface="Epilogue"/>
                <a:sym typeface="Epilogue"/>
              </a:defRPr>
            </a:lvl9pPr>
          </a:lstStyle>
          <a:p/>
        </p:txBody>
      </p:sp>
      <p:sp>
        <p:nvSpPr>
          <p:cNvPr id="214" name="Google Shape;214;p23"/>
          <p:cNvSpPr txBox="1"/>
          <p:nvPr>
            <p:ph idx="9"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5" name="Google Shape;215;p23"/>
          <p:cNvSpPr txBox="1"/>
          <p:nvPr>
            <p:ph idx="1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6" name="Google Shape;216;p23"/>
          <p:cNvSpPr txBox="1"/>
          <p:nvPr>
            <p:ph idx="1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217" name="Shape 217"/>
        <p:cNvGrpSpPr/>
        <p:nvPr/>
      </p:nvGrpSpPr>
      <p:grpSpPr>
        <a:xfrm>
          <a:off x="0" y="0"/>
          <a:ext cx="0" cy="0"/>
          <a:chOff x="0" y="0"/>
          <a:chExt cx="0" cy="0"/>
        </a:xfrm>
      </p:grpSpPr>
      <p:sp>
        <p:nvSpPr>
          <p:cNvPr id="218" name="Google Shape;218;p24"/>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4"/>
          <p:cNvSpPr txBox="1"/>
          <p:nvPr>
            <p:ph hasCustomPrompt="1" type="title"/>
          </p:nvPr>
        </p:nvSpPr>
        <p:spPr>
          <a:xfrm>
            <a:off x="2085814" y="2683249"/>
            <a:ext cx="1100400" cy="368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2000">
                <a:latin typeface="Epilogue"/>
                <a:ea typeface="Epilogue"/>
                <a:cs typeface="Epilogue"/>
                <a:sym typeface="Epilogu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0" name="Google Shape;220;p24"/>
          <p:cNvSpPr txBox="1"/>
          <p:nvPr>
            <p:ph idx="1" type="subTitle"/>
          </p:nvPr>
        </p:nvSpPr>
        <p:spPr>
          <a:xfrm>
            <a:off x="878914" y="3629075"/>
            <a:ext cx="2307300" cy="6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21" name="Google Shape;221;p24"/>
          <p:cNvSpPr txBox="1"/>
          <p:nvPr>
            <p:ph idx="2" type="subTitle"/>
          </p:nvPr>
        </p:nvSpPr>
        <p:spPr>
          <a:xfrm>
            <a:off x="878910" y="3197000"/>
            <a:ext cx="23073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000">
                <a:solidFill>
                  <a:schemeClr val="dk1"/>
                </a:solidFill>
                <a:latin typeface="Epilogue"/>
                <a:ea typeface="Epilogue"/>
                <a:cs typeface="Epilogue"/>
                <a:sym typeface="Epilog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22" name="Google Shape;222;p24"/>
          <p:cNvSpPr txBox="1"/>
          <p:nvPr>
            <p:ph hasCustomPrompt="1" idx="3" type="title"/>
          </p:nvPr>
        </p:nvSpPr>
        <p:spPr>
          <a:xfrm>
            <a:off x="4641901" y="2683258"/>
            <a:ext cx="1161900" cy="368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2000">
                <a:latin typeface="Epilogue"/>
                <a:ea typeface="Epilogue"/>
                <a:cs typeface="Epilogue"/>
                <a:sym typeface="Epilogu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3" name="Google Shape;223;p24"/>
          <p:cNvSpPr txBox="1"/>
          <p:nvPr>
            <p:ph idx="4" type="subTitle"/>
          </p:nvPr>
        </p:nvSpPr>
        <p:spPr>
          <a:xfrm>
            <a:off x="3496501" y="3629075"/>
            <a:ext cx="2307300" cy="6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24" name="Google Shape;224;p24"/>
          <p:cNvSpPr txBox="1"/>
          <p:nvPr>
            <p:ph idx="5" type="subTitle"/>
          </p:nvPr>
        </p:nvSpPr>
        <p:spPr>
          <a:xfrm>
            <a:off x="3496499" y="3197000"/>
            <a:ext cx="23073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000">
                <a:solidFill>
                  <a:schemeClr val="dk1"/>
                </a:solidFill>
                <a:latin typeface="Epilogue"/>
                <a:ea typeface="Epilogue"/>
                <a:cs typeface="Epilogue"/>
                <a:sym typeface="Epilog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25" name="Google Shape;225;p24"/>
          <p:cNvSpPr txBox="1"/>
          <p:nvPr>
            <p:ph hasCustomPrompt="1" idx="6" type="title"/>
          </p:nvPr>
        </p:nvSpPr>
        <p:spPr>
          <a:xfrm>
            <a:off x="7259489" y="2683258"/>
            <a:ext cx="1161900" cy="368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2000">
                <a:latin typeface="Epilogue"/>
                <a:ea typeface="Epilogue"/>
                <a:cs typeface="Epilogue"/>
                <a:sym typeface="Epilogue"/>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26" name="Google Shape;226;p24"/>
          <p:cNvSpPr txBox="1"/>
          <p:nvPr>
            <p:ph idx="7" type="subTitle"/>
          </p:nvPr>
        </p:nvSpPr>
        <p:spPr>
          <a:xfrm>
            <a:off x="6114090" y="3629075"/>
            <a:ext cx="2307300" cy="6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atin typeface="Epilogue"/>
                <a:ea typeface="Epilogue"/>
                <a:cs typeface="Epilogue"/>
                <a:sym typeface="Epilogu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227" name="Google Shape;227;p24"/>
          <p:cNvSpPr txBox="1"/>
          <p:nvPr>
            <p:ph idx="8" type="subTitle"/>
          </p:nvPr>
        </p:nvSpPr>
        <p:spPr>
          <a:xfrm>
            <a:off x="6114089" y="3197000"/>
            <a:ext cx="23073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000">
                <a:solidFill>
                  <a:schemeClr val="dk1"/>
                </a:solidFill>
                <a:latin typeface="Epilogue"/>
                <a:ea typeface="Epilogue"/>
                <a:cs typeface="Epilogue"/>
                <a:sym typeface="Epilogue"/>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28" name="Google Shape;228;p24"/>
          <p:cNvSpPr txBox="1"/>
          <p:nvPr>
            <p:ph idx="9" type="title"/>
          </p:nvPr>
        </p:nvSpPr>
        <p:spPr>
          <a:xfrm>
            <a:off x="872400" y="539500"/>
            <a:ext cx="7551900" cy="5946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9" name="Google Shape;229;p24"/>
          <p:cNvSpPr txBox="1"/>
          <p:nvPr>
            <p:ph idx="13"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0" name="Google Shape;230;p24"/>
          <p:cNvSpPr txBox="1"/>
          <p:nvPr>
            <p:ph idx="14"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1" name="Google Shape;231;p24"/>
          <p:cNvSpPr txBox="1"/>
          <p:nvPr>
            <p:ph idx="15"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232" name="Shape 232"/>
        <p:cNvGrpSpPr/>
        <p:nvPr/>
      </p:nvGrpSpPr>
      <p:grpSpPr>
        <a:xfrm>
          <a:off x="0" y="0"/>
          <a:ext cx="0" cy="0"/>
          <a:chOff x="0" y="0"/>
          <a:chExt cx="0" cy="0"/>
        </a:xfrm>
      </p:grpSpPr>
      <p:sp>
        <p:nvSpPr>
          <p:cNvPr id="233" name="Google Shape;233;p25"/>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5"/>
          <p:cNvSpPr txBox="1"/>
          <p:nvPr>
            <p:ph type="title"/>
          </p:nvPr>
        </p:nvSpPr>
        <p:spPr>
          <a:xfrm>
            <a:off x="872420" y="539500"/>
            <a:ext cx="7558500" cy="1203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sz="8500">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35" name="Google Shape;235;p25"/>
          <p:cNvSpPr txBox="1"/>
          <p:nvPr>
            <p:ph idx="1" type="subTitle"/>
          </p:nvPr>
        </p:nvSpPr>
        <p:spPr>
          <a:xfrm>
            <a:off x="872400" y="1915959"/>
            <a:ext cx="4448100" cy="105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atin typeface="Epilogue"/>
                <a:ea typeface="Epilogue"/>
                <a:cs typeface="Epilogue"/>
                <a:sym typeface="Epilogu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6" name="Google Shape;236;p25"/>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7" name="Google Shape;237;p25"/>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8" name="Google Shape;238;p25"/>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9" name="Google Shape;239;p25"/>
          <p:cNvSpPr txBox="1"/>
          <p:nvPr/>
        </p:nvSpPr>
        <p:spPr>
          <a:xfrm>
            <a:off x="5545325" y="3708950"/>
            <a:ext cx="2885700" cy="895200"/>
          </a:xfrm>
          <a:prstGeom prst="rect">
            <a:avLst/>
          </a:prstGeom>
          <a:noFill/>
          <a:ln>
            <a:noFill/>
          </a:ln>
        </p:spPr>
        <p:txBody>
          <a:bodyPr anchorCtr="0" anchor="t" bIns="91425" lIns="0" spcFirstLastPara="1" rIns="0" wrap="square" tIns="91425">
            <a:noAutofit/>
          </a:bodyPr>
          <a:lstStyle/>
          <a:p>
            <a:pPr indent="0" lvl="0" marL="0" rtl="0" algn="r">
              <a:spcBef>
                <a:spcPts val="300"/>
              </a:spcBef>
              <a:spcAft>
                <a:spcPts val="0"/>
              </a:spcAft>
              <a:buNone/>
            </a:pPr>
            <a:r>
              <a:rPr b="1" lang="en" sz="1200">
                <a:solidFill>
                  <a:schemeClr val="dk1"/>
                </a:solidFill>
                <a:latin typeface="Epilogue"/>
                <a:ea typeface="Epilogue"/>
                <a:cs typeface="Epilogue"/>
                <a:sym typeface="Epilogue"/>
              </a:rPr>
              <a:t>CREDITS:</a:t>
            </a:r>
            <a:r>
              <a:rPr lang="en" sz="1200">
                <a:solidFill>
                  <a:schemeClr val="dk1"/>
                </a:solidFill>
                <a:latin typeface="Epilogue"/>
                <a:ea typeface="Epilogue"/>
                <a:cs typeface="Epilogue"/>
                <a:sym typeface="Epilogue"/>
              </a:rPr>
              <a:t> This presentation template was created by </a:t>
            </a:r>
            <a:r>
              <a:rPr b="1" lang="en" sz="1200" u="sng">
                <a:solidFill>
                  <a:schemeClr val="dk1"/>
                </a:solidFill>
                <a:latin typeface="Epilogue"/>
                <a:ea typeface="Epilogue"/>
                <a:cs typeface="Epilogue"/>
                <a:sym typeface="Epilogue"/>
                <a:hlinkClick r:id="rId2">
                  <a:extLst>
                    <a:ext uri="{A12FA001-AC4F-418D-AE19-62706E023703}">
                      <ahyp:hlinkClr val="tx"/>
                    </a:ext>
                  </a:extLst>
                </a:hlinkClick>
              </a:rPr>
              <a:t>Slidesgo</a:t>
            </a:r>
            <a:r>
              <a:rPr lang="en" sz="1200">
                <a:solidFill>
                  <a:schemeClr val="dk1"/>
                </a:solidFill>
                <a:latin typeface="Epilogue"/>
                <a:ea typeface="Epilogue"/>
                <a:cs typeface="Epilogue"/>
                <a:sym typeface="Epilogue"/>
              </a:rPr>
              <a:t>, and includes icons by </a:t>
            </a:r>
            <a:r>
              <a:rPr b="1" lang="en" sz="1200" u="sng">
                <a:solidFill>
                  <a:schemeClr val="dk1"/>
                </a:solidFill>
                <a:latin typeface="Epilogue"/>
                <a:ea typeface="Epilogue"/>
                <a:cs typeface="Epilogue"/>
                <a:sym typeface="Epilogue"/>
                <a:hlinkClick r:id="rId3">
                  <a:extLst>
                    <a:ext uri="{A12FA001-AC4F-418D-AE19-62706E023703}">
                      <ahyp:hlinkClr val="tx"/>
                    </a:ext>
                  </a:extLst>
                </a:hlinkClick>
              </a:rPr>
              <a:t>Flaticon</a:t>
            </a:r>
            <a:r>
              <a:rPr lang="en" sz="1200">
                <a:solidFill>
                  <a:schemeClr val="dk1"/>
                </a:solidFill>
                <a:latin typeface="Epilogue"/>
                <a:ea typeface="Epilogue"/>
                <a:cs typeface="Epilogue"/>
                <a:sym typeface="Epilogue"/>
              </a:rPr>
              <a:t>, and infographics &amp; images by </a:t>
            </a:r>
            <a:r>
              <a:rPr b="1" lang="en" sz="1200" u="sng">
                <a:solidFill>
                  <a:schemeClr val="dk1"/>
                </a:solidFill>
                <a:latin typeface="Epilogue"/>
                <a:ea typeface="Epilogue"/>
                <a:cs typeface="Epilogue"/>
                <a:sym typeface="Epilogue"/>
                <a:hlinkClick r:id="rId4">
                  <a:extLst>
                    <a:ext uri="{A12FA001-AC4F-418D-AE19-62706E023703}">
                      <ahyp:hlinkClr val="tx"/>
                    </a:ext>
                  </a:extLst>
                </a:hlinkClick>
              </a:rPr>
              <a:t>Freepik</a:t>
            </a:r>
            <a:r>
              <a:rPr lang="en" sz="1200" u="sng">
                <a:solidFill>
                  <a:schemeClr val="dk1"/>
                </a:solidFill>
                <a:latin typeface="Epilogue"/>
                <a:ea typeface="Epilogue"/>
                <a:cs typeface="Epilogue"/>
                <a:sym typeface="Epilogue"/>
              </a:rPr>
              <a:t> </a:t>
            </a:r>
            <a:endParaRPr b="1" sz="1200" u="sng">
              <a:solidFill>
                <a:schemeClr val="dk1"/>
              </a:solidFill>
              <a:latin typeface="Epilogue"/>
              <a:ea typeface="Epilogue"/>
              <a:cs typeface="Epilogue"/>
              <a:sym typeface="Epilogue"/>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40" name="Shape 240"/>
        <p:cNvGrpSpPr/>
        <p:nvPr/>
      </p:nvGrpSpPr>
      <p:grpSpPr>
        <a:xfrm>
          <a:off x="0" y="0"/>
          <a:ext cx="0" cy="0"/>
          <a:chOff x="0" y="0"/>
          <a:chExt cx="0" cy="0"/>
        </a:xfrm>
      </p:grpSpPr>
      <p:sp>
        <p:nvSpPr>
          <p:cNvPr id="241" name="Google Shape;241;p26"/>
          <p:cNvSpPr/>
          <p:nvPr/>
        </p:nvSpPr>
        <p:spPr>
          <a:xfrm rot="5400000">
            <a:off x="4298800" y="-4317100"/>
            <a:ext cx="545700" cy="916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42" name="Shape 242"/>
        <p:cNvGrpSpPr/>
        <p:nvPr/>
      </p:nvGrpSpPr>
      <p:grpSpPr>
        <a:xfrm>
          <a:off x="0" y="0"/>
          <a:ext cx="0" cy="0"/>
          <a:chOff x="0" y="0"/>
          <a:chExt cx="0" cy="0"/>
        </a:xfrm>
      </p:grpSpPr>
      <p:sp>
        <p:nvSpPr>
          <p:cNvPr id="243" name="Google Shape;243;p27"/>
          <p:cNvSpPr/>
          <p:nvPr/>
        </p:nvSpPr>
        <p:spPr>
          <a:xfrm rot="10800000">
            <a:off x="8583103"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47" name="Shape 247"/>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48" name="Shape 248"/>
        <p:cNvGrpSpPr/>
        <p:nvPr/>
      </p:nvGrpSpPr>
      <p:grpSpPr>
        <a:xfrm>
          <a:off x="0" y="0"/>
          <a:ext cx="0" cy="0"/>
          <a:chOff x="0" y="0"/>
          <a:chExt cx="0" cy="0"/>
        </a:xfrm>
      </p:grpSpPr>
      <p:sp>
        <p:nvSpPr>
          <p:cNvPr id="249" name="Google Shape;249;p3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txBox="1"/>
          <p:nvPr>
            <p:ph type="title"/>
          </p:nvPr>
        </p:nvSpPr>
        <p:spPr>
          <a:xfrm>
            <a:off x="872400" y="539500"/>
            <a:ext cx="7832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 name="Google Shape;26;p4"/>
          <p:cNvSpPr txBox="1"/>
          <p:nvPr>
            <p:ph idx="1" type="body"/>
          </p:nvPr>
        </p:nvSpPr>
        <p:spPr>
          <a:xfrm>
            <a:off x="872400" y="1368475"/>
            <a:ext cx="3644400" cy="3235500"/>
          </a:xfrm>
          <a:prstGeom prst="rect">
            <a:avLst/>
          </a:prstGeom>
        </p:spPr>
        <p:txBody>
          <a:bodyPr anchorCtr="0" anchor="t" bIns="91425" lIns="91425" spcFirstLastPara="1" rIns="91425" wrap="square" tIns="91425">
            <a:noAutofit/>
          </a:bodyPr>
          <a:lstStyle>
            <a:lvl1pPr indent="-304800" lvl="0" marL="457200" rtl="0">
              <a:lnSpc>
                <a:spcPct val="100000"/>
              </a:lnSpc>
              <a:spcBef>
                <a:spcPts val="300"/>
              </a:spcBef>
              <a:spcAft>
                <a:spcPts val="0"/>
              </a:spcAft>
              <a:buSzPts val="1200"/>
              <a:buFont typeface="Epilogue Light"/>
              <a:buChar char="●"/>
              <a:defRPr sz="1200">
                <a:latin typeface="Epilogue"/>
                <a:ea typeface="Epilogue"/>
                <a:cs typeface="Epilogue"/>
                <a:sym typeface="Epilogue"/>
              </a:defRPr>
            </a:lvl1pPr>
            <a:lvl2pPr indent="-304800" lvl="1" marL="914400" rtl="0">
              <a:lnSpc>
                <a:spcPct val="115000"/>
              </a:lnSpc>
              <a:spcBef>
                <a:spcPts val="0"/>
              </a:spcBef>
              <a:spcAft>
                <a:spcPts val="0"/>
              </a:spcAft>
              <a:buSzPts val="1200"/>
              <a:buFont typeface="Epilogue Light"/>
              <a:buChar char="○"/>
              <a:defRPr sz="1200">
                <a:latin typeface="Epilogue"/>
                <a:ea typeface="Epilogue"/>
                <a:cs typeface="Epilogue"/>
                <a:sym typeface="Epilogue"/>
              </a:defRPr>
            </a:lvl2pPr>
            <a:lvl3pPr indent="-304800" lvl="2" marL="1371600" rtl="0">
              <a:lnSpc>
                <a:spcPct val="115000"/>
              </a:lnSpc>
              <a:spcBef>
                <a:spcPts val="1600"/>
              </a:spcBef>
              <a:spcAft>
                <a:spcPts val="0"/>
              </a:spcAft>
              <a:buSzPts val="1200"/>
              <a:buFont typeface="Epilogue Light"/>
              <a:buChar char="■"/>
              <a:defRPr sz="1200">
                <a:latin typeface="Epilogue"/>
                <a:ea typeface="Epilogue"/>
                <a:cs typeface="Epilogue"/>
                <a:sym typeface="Epilogue"/>
              </a:defRPr>
            </a:lvl3pPr>
            <a:lvl4pPr indent="-304800" lvl="3" marL="1828800" rtl="0">
              <a:lnSpc>
                <a:spcPct val="115000"/>
              </a:lnSpc>
              <a:spcBef>
                <a:spcPts val="1600"/>
              </a:spcBef>
              <a:spcAft>
                <a:spcPts val="0"/>
              </a:spcAft>
              <a:buSzPts val="1200"/>
              <a:buFont typeface="Epilogue Light"/>
              <a:buChar char="●"/>
              <a:defRPr sz="1200">
                <a:latin typeface="Epilogue"/>
                <a:ea typeface="Epilogue"/>
                <a:cs typeface="Epilogue"/>
                <a:sym typeface="Epilogue"/>
              </a:defRPr>
            </a:lvl4pPr>
            <a:lvl5pPr indent="-304800" lvl="4" marL="2286000" rtl="0">
              <a:lnSpc>
                <a:spcPct val="115000"/>
              </a:lnSpc>
              <a:spcBef>
                <a:spcPts val="1600"/>
              </a:spcBef>
              <a:spcAft>
                <a:spcPts val="0"/>
              </a:spcAft>
              <a:buSzPts val="1200"/>
              <a:buFont typeface="Epilogue Light"/>
              <a:buChar char="○"/>
              <a:defRPr sz="1200">
                <a:latin typeface="Epilogue"/>
                <a:ea typeface="Epilogue"/>
                <a:cs typeface="Epilogue"/>
                <a:sym typeface="Epilogue"/>
              </a:defRPr>
            </a:lvl5pPr>
            <a:lvl6pPr indent="-304800" lvl="5" marL="2743200" rtl="0">
              <a:lnSpc>
                <a:spcPct val="115000"/>
              </a:lnSpc>
              <a:spcBef>
                <a:spcPts val="1600"/>
              </a:spcBef>
              <a:spcAft>
                <a:spcPts val="0"/>
              </a:spcAft>
              <a:buSzPts val="1200"/>
              <a:buFont typeface="Epilogue Light"/>
              <a:buChar char="■"/>
              <a:defRPr sz="1200">
                <a:latin typeface="Epilogue"/>
                <a:ea typeface="Epilogue"/>
                <a:cs typeface="Epilogue"/>
                <a:sym typeface="Epilogue"/>
              </a:defRPr>
            </a:lvl6pPr>
            <a:lvl7pPr indent="-304800" lvl="6" marL="3200400" rtl="0">
              <a:lnSpc>
                <a:spcPct val="115000"/>
              </a:lnSpc>
              <a:spcBef>
                <a:spcPts val="1600"/>
              </a:spcBef>
              <a:spcAft>
                <a:spcPts val="0"/>
              </a:spcAft>
              <a:buSzPts val="1200"/>
              <a:buFont typeface="Epilogue Light"/>
              <a:buChar char="●"/>
              <a:defRPr sz="1200">
                <a:latin typeface="Epilogue"/>
                <a:ea typeface="Epilogue"/>
                <a:cs typeface="Epilogue"/>
                <a:sym typeface="Epilogue"/>
              </a:defRPr>
            </a:lvl7pPr>
            <a:lvl8pPr indent="-304800" lvl="7" marL="3657600" rtl="0">
              <a:lnSpc>
                <a:spcPct val="115000"/>
              </a:lnSpc>
              <a:spcBef>
                <a:spcPts val="1600"/>
              </a:spcBef>
              <a:spcAft>
                <a:spcPts val="0"/>
              </a:spcAft>
              <a:buSzPts val="1200"/>
              <a:buFont typeface="Epilogue Light"/>
              <a:buChar char="○"/>
              <a:defRPr sz="1200">
                <a:latin typeface="Epilogue"/>
                <a:ea typeface="Epilogue"/>
                <a:cs typeface="Epilogue"/>
                <a:sym typeface="Epilogue"/>
              </a:defRPr>
            </a:lvl8pPr>
            <a:lvl9pPr indent="-304800" lvl="8" marL="4114800" rtl="0">
              <a:lnSpc>
                <a:spcPct val="115000"/>
              </a:lnSpc>
              <a:spcBef>
                <a:spcPts val="1600"/>
              </a:spcBef>
              <a:spcAft>
                <a:spcPts val="1600"/>
              </a:spcAft>
              <a:buSzPts val="1200"/>
              <a:buFont typeface="Epilogue Light"/>
              <a:buChar char="■"/>
              <a:defRPr sz="1200">
                <a:latin typeface="Epilogue"/>
                <a:ea typeface="Epilogue"/>
                <a:cs typeface="Epilogue"/>
                <a:sym typeface="Epilogue"/>
              </a:defRPr>
            </a:lvl9pPr>
          </a:lstStyle>
          <a:p/>
        </p:txBody>
      </p:sp>
      <p:sp>
        <p:nvSpPr>
          <p:cNvPr id="27" name="Google Shape;27;p4"/>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8" name="Google Shape;28;p4"/>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 name="Google Shape;29;p4"/>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 name="Google Shape;30;p4"/>
          <p:cNvSpPr txBox="1"/>
          <p:nvPr>
            <p:ph idx="5" type="body"/>
          </p:nvPr>
        </p:nvSpPr>
        <p:spPr>
          <a:xfrm>
            <a:off x="4834800" y="2206675"/>
            <a:ext cx="3478200" cy="2144700"/>
          </a:xfrm>
          <a:prstGeom prst="rect">
            <a:avLst/>
          </a:prstGeom>
        </p:spPr>
        <p:txBody>
          <a:bodyPr anchorCtr="0" anchor="t" bIns="91425" lIns="91425" spcFirstLastPara="1" rIns="91425" wrap="square" tIns="91425">
            <a:noAutofit/>
          </a:bodyPr>
          <a:lstStyle>
            <a:lvl1pPr indent="-304800" lvl="0" marL="457200" rtl="0">
              <a:lnSpc>
                <a:spcPct val="100000"/>
              </a:lnSpc>
              <a:spcBef>
                <a:spcPts val="300"/>
              </a:spcBef>
              <a:spcAft>
                <a:spcPts val="0"/>
              </a:spcAft>
              <a:buSzPts val="1200"/>
              <a:buFont typeface="Epilogue Light"/>
              <a:buChar char="●"/>
              <a:defRPr sz="1200">
                <a:latin typeface="Epilogue"/>
                <a:ea typeface="Epilogue"/>
                <a:cs typeface="Epilogue"/>
                <a:sym typeface="Epilogue"/>
              </a:defRPr>
            </a:lvl1pPr>
            <a:lvl2pPr indent="-304800" lvl="1" marL="914400" rtl="0">
              <a:lnSpc>
                <a:spcPct val="115000"/>
              </a:lnSpc>
              <a:spcBef>
                <a:spcPts val="0"/>
              </a:spcBef>
              <a:spcAft>
                <a:spcPts val="0"/>
              </a:spcAft>
              <a:buSzPts val="1200"/>
              <a:buFont typeface="Epilogue Light"/>
              <a:buChar char="○"/>
              <a:defRPr sz="1200">
                <a:latin typeface="Epilogue"/>
                <a:ea typeface="Epilogue"/>
                <a:cs typeface="Epilogue"/>
                <a:sym typeface="Epilogue"/>
              </a:defRPr>
            </a:lvl2pPr>
            <a:lvl3pPr indent="-304800" lvl="2" marL="1371600" rtl="0">
              <a:lnSpc>
                <a:spcPct val="115000"/>
              </a:lnSpc>
              <a:spcBef>
                <a:spcPts val="1600"/>
              </a:spcBef>
              <a:spcAft>
                <a:spcPts val="0"/>
              </a:spcAft>
              <a:buSzPts val="1200"/>
              <a:buFont typeface="Epilogue Light"/>
              <a:buChar char="■"/>
              <a:defRPr sz="1200">
                <a:latin typeface="Epilogue"/>
                <a:ea typeface="Epilogue"/>
                <a:cs typeface="Epilogue"/>
                <a:sym typeface="Epilogue"/>
              </a:defRPr>
            </a:lvl3pPr>
            <a:lvl4pPr indent="-304800" lvl="3" marL="1828800" rtl="0">
              <a:lnSpc>
                <a:spcPct val="115000"/>
              </a:lnSpc>
              <a:spcBef>
                <a:spcPts val="1600"/>
              </a:spcBef>
              <a:spcAft>
                <a:spcPts val="0"/>
              </a:spcAft>
              <a:buSzPts val="1200"/>
              <a:buFont typeface="Epilogue Light"/>
              <a:buChar char="●"/>
              <a:defRPr sz="1200">
                <a:latin typeface="Epilogue"/>
                <a:ea typeface="Epilogue"/>
                <a:cs typeface="Epilogue"/>
                <a:sym typeface="Epilogue"/>
              </a:defRPr>
            </a:lvl4pPr>
            <a:lvl5pPr indent="-304800" lvl="4" marL="2286000" rtl="0">
              <a:lnSpc>
                <a:spcPct val="115000"/>
              </a:lnSpc>
              <a:spcBef>
                <a:spcPts val="1600"/>
              </a:spcBef>
              <a:spcAft>
                <a:spcPts val="0"/>
              </a:spcAft>
              <a:buSzPts val="1200"/>
              <a:buFont typeface="Epilogue Light"/>
              <a:buChar char="○"/>
              <a:defRPr sz="1200">
                <a:latin typeface="Epilogue"/>
                <a:ea typeface="Epilogue"/>
                <a:cs typeface="Epilogue"/>
                <a:sym typeface="Epilogue"/>
              </a:defRPr>
            </a:lvl5pPr>
            <a:lvl6pPr indent="-304800" lvl="5" marL="2743200" rtl="0">
              <a:lnSpc>
                <a:spcPct val="115000"/>
              </a:lnSpc>
              <a:spcBef>
                <a:spcPts val="1600"/>
              </a:spcBef>
              <a:spcAft>
                <a:spcPts val="0"/>
              </a:spcAft>
              <a:buSzPts val="1200"/>
              <a:buFont typeface="Epilogue Light"/>
              <a:buChar char="■"/>
              <a:defRPr sz="1200">
                <a:latin typeface="Epilogue"/>
                <a:ea typeface="Epilogue"/>
                <a:cs typeface="Epilogue"/>
                <a:sym typeface="Epilogue"/>
              </a:defRPr>
            </a:lvl6pPr>
            <a:lvl7pPr indent="-304800" lvl="6" marL="3200400" rtl="0">
              <a:lnSpc>
                <a:spcPct val="115000"/>
              </a:lnSpc>
              <a:spcBef>
                <a:spcPts val="1600"/>
              </a:spcBef>
              <a:spcAft>
                <a:spcPts val="0"/>
              </a:spcAft>
              <a:buSzPts val="1200"/>
              <a:buFont typeface="Epilogue Light"/>
              <a:buChar char="●"/>
              <a:defRPr sz="1200">
                <a:latin typeface="Epilogue"/>
                <a:ea typeface="Epilogue"/>
                <a:cs typeface="Epilogue"/>
                <a:sym typeface="Epilogue"/>
              </a:defRPr>
            </a:lvl7pPr>
            <a:lvl8pPr indent="-304800" lvl="7" marL="3657600" rtl="0">
              <a:lnSpc>
                <a:spcPct val="115000"/>
              </a:lnSpc>
              <a:spcBef>
                <a:spcPts val="1600"/>
              </a:spcBef>
              <a:spcAft>
                <a:spcPts val="0"/>
              </a:spcAft>
              <a:buSzPts val="1200"/>
              <a:buFont typeface="Epilogue Light"/>
              <a:buChar char="○"/>
              <a:defRPr sz="1200">
                <a:latin typeface="Epilogue"/>
                <a:ea typeface="Epilogue"/>
                <a:cs typeface="Epilogue"/>
                <a:sym typeface="Epilogue"/>
              </a:defRPr>
            </a:lvl8pPr>
            <a:lvl9pPr indent="-304800" lvl="8" marL="4114800" rtl="0">
              <a:lnSpc>
                <a:spcPct val="115000"/>
              </a:lnSpc>
              <a:spcBef>
                <a:spcPts val="1600"/>
              </a:spcBef>
              <a:spcAft>
                <a:spcPts val="1600"/>
              </a:spcAft>
              <a:buSzPts val="1200"/>
              <a:buFont typeface="Epilogue Light"/>
              <a:buChar char="■"/>
              <a:defRPr sz="1200">
                <a:latin typeface="Epilogue"/>
                <a:ea typeface="Epilogue"/>
                <a:cs typeface="Epilogue"/>
                <a:sym typeface="Epilogu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1" name="Shape 31"/>
        <p:cNvGrpSpPr/>
        <p:nvPr/>
      </p:nvGrpSpPr>
      <p:grpSpPr>
        <a:xfrm>
          <a:off x="0" y="0"/>
          <a:ext cx="0" cy="0"/>
          <a:chOff x="0" y="0"/>
          <a:chExt cx="0" cy="0"/>
        </a:xfrm>
      </p:grpSpPr>
      <p:sp>
        <p:nvSpPr>
          <p:cNvPr id="32" name="Google Shape;32;p5"/>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txBox="1"/>
          <p:nvPr>
            <p:ph type="title"/>
          </p:nvPr>
        </p:nvSpPr>
        <p:spPr>
          <a:xfrm>
            <a:off x="865624" y="539500"/>
            <a:ext cx="4935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 name="Google Shape;34;p5"/>
          <p:cNvSpPr txBox="1"/>
          <p:nvPr>
            <p:ph idx="1" type="subTitle"/>
          </p:nvPr>
        </p:nvSpPr>
        <p:spPr>
          <a:xfrm>
            <a:off x="865625" y="2084350"/>
            <a:ext cx="2139900" cy="39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atin typeface="Epilogue"/>
                <a:ea typeface="Epilogue"/>
                <a:cs typeface="Epilogue"/>
                <a:sym typeface="Epilogu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5" name="Google Shape;35;p5"/>
          <p:cNvSpPr txBox="1"/>
          <p:nvPr>
            <p:ph idx="2" type="subTitle"/>
          </p:nvPr>
        </p:nvSpPr>
        <p:spPr>
          <a:xfrm>
            <a:off x="3415625" y="3723043"/>
            <a:ext cx="2139900" cy="394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b="0" sz="1400">
                <a:latin typeface="Epilogue"/>
                <a:ea typeface="Epilogue"/>
                <a:cs typeface="Epilogue"/>
                <a:sym typeface="Epilogu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6" name="Google Shape;36;p5"/>
          <p:cNvSpPr txBox="1"/>
          <p:nvPr>
            <p:ph idx="3" type="subTitle"/>
          </p:nvPr>
        </p:nvSpPr>
        <p:spPr>
          <a:xfrm>
            <a:off x="865625" y="1689850"/>
            <a:ext cx="21399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000">
                <a:solidFill>
                  <a:schemeClr val="dk1"/>
                </a:solidFill>
                <a:latin typeface="Epilogue"/>
                <a:ea typeface="Epilogue"/>
                <a:cs typeface="Epilogue"/>
                <a:sym typeface="Epilog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7" name="Google Shape;37;p5"/>
          <p:cNvSpPr txBox="1"/>
          <p:nvPr>
            <p:ph idx="4" type="subTitle"/>
          </p:nvPr>
        </p:nvSpPr>
        <p:spPr>
          <a:xfrm>
            <a:off x="3415625" y="3328544"/>
            <a:ext cx="2139900" cy="3945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400"/>
              <a:buFont typeface="Bebas Neue"/>
              <a:buNone/>
              <a:defRPr b="1" sz="2000">
                <a:solidFill>
                  <a:schemeClr val="dk1"/>
                </a:solidFill>
                <a:latin typeface="Epilogue"/>
                <a:ea typeface="Epilogue"/>
                <a:cs typeface="Epilogue"/>
                <a:sym typeface="Epilogue"/>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8" name="Google Shape;38;p5"/>
          <p:cNvSpPr txBox="1"/>
          <p:nvPr>
            <p:ph idx="5"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9" name="Google Shape;39;p5"/>
          <p:cNvSpPr txBox="1"/>
          <p:nvPr>
            <p:ph idx="6"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 name="Google Shape;40;p5"/>
          <p:cNvSpPr txBox="1"/>
          <p:nvPr>
            <p:ph idx="7"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1" name="Shape 41"/>
        <p:cNvGrpSpPr/>
        <p:nvPr/>
      </p:nvGrpSpPr>
      <p:grpSpPr>
        <a:xfrm>
          <a:off x="0" y="0"/>
          <a:ext cx="0" cy="0"/>
          <a:chOff x="0" y="0"/>
          <a:chExt cx="0" cy="0"/>
        </a:xfrm>
      </p:grpSpPr>
      <p:sp>
        <p:nvSpPr>
          <p:cNvPr id="42" name="Google Shape;42;p6"/>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txBox="1"/>
          <p:nvPr>
            <p:ph type="title"/>
          </p:nvPr>
        </p:nvSpPr>
        <p:spPr>
          <a:xfrm>
            <a:off x="873875" y="539500"/>
            <a:ext cx="7550400" cy="5214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4" name="Google Shape;44;p6"/>
          <p:cNvSpPr txBox="1"/>
          <p:nvPr>
            <p:ph idx="1"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 name="Google Shape;45;p6"/>
          <p:cNvSpPr txBox="1"/>
          <p:nvPr>
            <p:ph idx="2"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6" name="Google Shape;46;p6"/>
          <p:cNvSpPr txBox="1"/>
          <p:nvPr>
            <p:ph idx="3"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7" name="Shape 47"/>
        <p:cNvGrpSpPr/>
        <p:nvPr/>
      </p:nvGrpSpPr>
      <p:grpSpPr>
        <a:xfrm>
          <a:off x="0" y="0"/>
          <a:ext cx="0" cy="0"/>
          <a:chOff x="0" y="0"/>
          <a:chExt cx="0" cy="0"/>
        </a:xfrm>
      </p:grpSpPr>
      <p:sp>
        <p:nvSpPr>
          <p:cNvPr id="48" name="Google Shape;48;p7"/>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7"/>
          <p:cNvSpPr txBox="1"/>
          <p:nvPr>
            <p:ph type="title"/>
          </p:nvPr>
        </p:nvSpPr>
        <p:spPr>
          <a:xfrm>
            <a:off x="871172" y="1632150"/>
            <a:ext cx="4552500" cy="6474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0" name="Google Shape;50;p7"/>
          <p:cNvSpPr txBox="1"/>
          <p:nvPr>
            <p:ph idx="1" type="subTitle"/>
          </p:nvPr>
        </p:nvSpPr>
        <p:spPr>
          <a:xfrm>
            <a:off x="871172" y="2440075"/>
            <a:ext cx="4552500" cy="2003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Epilogue Light"/>
              <a:buChar char="●"/>
              <a:defRPr>
                <a:latin typeface="Epilogue"/>
                <a:ea typeface="Epilogue"/>
                <a:cs typeface="Epilogue"/>
                <a:sym typeface="Epilogue"/>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0"/>
              </a:spcBef>
              <a:spcAft>
                <a:spcPts val="0"/>
              </a:spcAft>
              <a:buClr>
                <a:srgbClr val="E76A28"/>
              </a:buClr>
              <a:buSzPts val="1500"/>
              <a:buFont typeface="Nunito Light"/>
              <a:buChar char="■"/>
              <a:defRPr/>
            </a:lvl3pPr>
            <a:lvl4pPr lvl="3" rtl="0" algn="ctr">
              <a:lnSpc>
                <a:spcPct val="100000"/>
              </a:lnSpc>
              <a:spcBef>
                <a:spcPts val="0"/>
              </a:spcBef>
              <a:spcAft>
                <a:spcPts val="0"/>
              </a:spcAft>
              <a:buClr>
                <a:srgbClr val="E76A28"/>
              </a:buClr>
              <a:buSzPts val="1500"/>
              <a:buFont typeface="Nunito Light"/>
              <a:buChar char="●"/>
              <a:defRPr/>
            </a:lvl4pPr>
            <a:lvl5pPr lvl="4" rtl="0" algn="ctr">
              <a:lnSpc>
                <a:spcPct val="100000"/>
              </a:lnSpc>
              <a:spcBef>
                <a:spcPts val="0"/>
              </a:spcBef>
              <a:spcAft>
                <a:spcPts val="0"/>
              </a:spcAft>
              <a:buClr>
                <a:srgbClr val="E76A28"/>
              </a:buClr>
              <a:buSzPts val="1400"/>
              <a:buFont typeface="Nunito Light"/>
              <a:buChar char="○"/>
              <a:defRPr/>
            </a:lvl5pPr>
            <a:lvl6pPr lvl="5" rtl="0" algn="ctr">
              <a:lnSpc>
                <a:spcPct val="100000"/>
              </a:lnSpc>
              <a:spcBef>
                <a:spcPts val="0"/>
              </a:spcBef>
              <a:spcAft>
                <a:spcPts val="0"/>
              </a:spcAft>
              <a:buClr>
                <a:srgbClr val="999999"/>
              </a:buClr>
              <a:buSzPts val="1400"/>
              <a:buFont typeface="Nunito Light"/>
              <a:buChar char="■"/>
              <a:defRPr/>
            </a:lvl6pPr>
            <a:lvl7pPr lvl="6" rtl="0" algn="ctr">
              <a:lnSpc>
                <a:spcPct val="100000"/>
              </a:lnSpc>
              <a:spcBef>
                <a:spcPts val="0"/>
              </a:spcBef>
              <a:spcAft>
                <a:spcPts val="0"/>
              </a:spcAft>
              <a:buClr>
                <a:srgbClr val="999999"/>
              </a:buClr>
              <a:buSzPts val="1300"/>
              <a:buFont typeface="Nunito Light"/>
              <a:buChar char="●"/>
              <a:defRPr/>
            </a:lvl7pPr>
            <a:lvl8pPr lvl="7" rtl="0" algn="ctr">
              <a:lnSpc>
                <a:spcPct val="100000"/>
              </a:lnSpc>
              <a:spcBef>
                <a:spcPts val="0"/>
              </a:spcBef>
              <a:spcAft>
                <a:spcPts val="0"/>
              </a:spcAft>
              <a:buClr>
                <a:srgbClr val="999999"/>
              </a:buClr>
              <a:buSzPts val="1300"/>
              <a:buFont typeface="Nunito Light"/>
              <a:buChar char="○"/>
              <a:defRPr/>
            </a:lvl8pPr>
            <a:lvl9pPr lvl="8" rtl="0" algn="ctr">
              <a:lnSpc>
                <a:spcPct val="100000"/>
              </a:lnSpc>
              <a:spcBef>
                <a:spcPts val="0"/>
              </a:spcBef>
              <a:spcAft>
                <a:spcPts val="0"/>
              </a:spcAft>
              <a:buClr>
                <a:srgbClr val="999999"/>
              </a:buClr>
              <a:buSzPts val="1400"/>
              <a:buFont typeface="Nunito Light"/>
              <a:buChar char="■"/>
              <a:defRPr/>
            </a:lvl9pPr>
          </a:lstStyle>
          <a:p/>
        </p:txBody>
      </p:sp>
      <p:sp>
        <p:nvSpPr>
          <p:cNvPr id="51" name="Google Shape;51;p7"/>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 name="Google Shape;52;p7"/>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 name="Google Shape;53;p7"/>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4" name="Shape 54"/>
        <p:cNvGrpSpPr/>
        <p:nvPr/>
      </p:nvGrpSpPr>
      <p:grpSpPr>
        <a:xfrm>
          <a:off x="0" y="0"/>
          <a:ext cx="0" cy="0"/>
          <a:chOff x="0" y="0"/>
          <a:chExt cx="0" cy="0"/>
        </a:xfrm>
      </p:grpSpPr>
      <p:sp>
        <p:nvSpPr>
          <p:cNvPr id="55" name="Google Shape;55;p8"/>
          <p:cNvSpPr txBox="1"/>
          <p:nvPr>
            <p:ph type="title"/>
          </p:nvPr>
        </p:nvSpPr>
        <p:spPr>
          <a:xfrm>
            <a:off x="872400" y="2207725"/>
            <a:ext cx="7558500" cy="1088700"/>
          </a:xfrm>
          <a:prstGeom prst="rect">
            <a:avLst/>
          </a:prstGeom>
        </p:spPr>
        <p:txBody>
          <a:bodyPr anchorCtr="0" anchor="t" bIns="91425" lIns="91425" spcFirstLastPara="1" rIns="91425" wrap="square" tIns="91425">
            <a:noAutofit/>
          </a:bodyPr>
          <a:lstStyle>
            <a:lvl1pPr lvl="0">
              <a:lnSpc>
                <a:spcPct val="80000"/>
              </a:lnSpc>
              <a:spcBef>
                <a:spcPts val="0"/>
              </a:spcBef>
              <a:spcAft>
                <a:spcPts val="0"/>
              </a:spcAft>
              <a:buSzPts val="4800"/>
              <a:buNone/>
              <a:defRPr sz="8000">
                <a:latin typeface="Epilogue ExtraBold"/>
                <a:ea typeface="Epilogue ExtraBold"/>
                <a:cs typeface="Epilogue ExtraBold"/>
                <a:sym typeface="Epilogue ExtraBold"/>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56" name="Google Shape;56;p8"/>
          <p:cNvSpPr/>
          <p:nvPr/>
        </p:nvSpPr>
        <p:spPr>
          <a:xfrm>
            <a:off x="0" y="-19037"/>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8"/>
          <p:cNvSpPr txBox="1"/>
          <p:nvPr>
            <p:ph idx="1"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 name="Google Shape;58;p8"/>
          <p:cNvSpPr txBox="1"/>
          <p:nvPr>
            <p:ph idx="2"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 name="Google Shape;59;p8"/>
          <p:cNvSpPr txBox="1"/>
          <p:nvPr>
            <p:ph idx="3"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0" name="Shape 60"/>
        <p:cNvGrpSpPr/>
        <p:nvPr/>
      </p:nvGrpSpPr>
      <p:grpSpPr>
        <a:xfrm>
          <a:off x="0" y="0"/>
          <a:ext cx="0" cy="0"/>
          <a:chOff x="0" y="0"/>
          <a:chExt cx="0" cy="0"/>
        </a:xfrm>
      </p:grpSpPr>
      <p:sp>
        <p:nvSpPr>
          <p:cNvPr id="61" name="Google Shape;61;p9"/>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9"/>
          <p:cNvSpPr txBox="1"/>
          <p:nvPr>
            <p:ph type="title"/>
          </p:nvPr>
        </p:nvSpPr>
        <p:spPr>
          <a:xfrm>
            <a:off x="869981" y="2211075"/>
            <a:ext cx="4801500" cy="14970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sz="10800">
                <a:latin typeface="Epilogue ExtraBold"/>
                <a:ea typeface="Epilogue ExtraBold"/>
                <a:cs typeface="Epilogue ExtraBold"/>
                <a:sym typeface="Epilogue ExtraBold"/>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3" name="Google Shape;63;p9"/>
          <p:cNvSpPr txBox="1"/>
          <p:nvPr>
            <p:ph idx="1" type="subTitle"/>
          </p:nvPr>
        </p:nvSpPr>
        <p:spPr>
          <a:xfrm>
            <a:off x="869981" y="3708251"/>
            <a:ext cx="4801500" cy="801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500">
                <a:latin typeface="Epilogue Medium"/>
                <a:ea typeface="Epilogue Medium"/>
                <a:cs typeface="Epilogue Medium"/>
                <a:sym typeface="Epilogue Medium"/>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 name="Google Shape;64;p9"/>
          <p:cNvSpPr txBox="1"/>
          <p:nvPr>
            <p:ph idx="2"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5" name="Google Shape;65;p9"/>
          <p:cNvSpPr txBox="1"/>
          <p:nvPr>
            <p:ph idx="3"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 name="Google Shape;66;p9"/>
          <p:cNvSpPr txBox="1"/>
          <p:nvPr>
            <p:ph idx="4"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7" name="Shape 67"/>
        <p:cNvGrpSpPr/>
        <p:nvPr/>
      </p:nvGrpSpPr>
      <p:grpSpPr>
        <a:xfrm>
          <a:off x="0" y="0"/>
          <a:ext cx="0" cy="0"/>
          <a:chOff x="0" y="0"/>
          <a:chExt cx="0" cy="0"/>
        </a:xfrm>
      </p:grpSpPr>
      <p:sp>
        <p:nvSpPr>
          <p:cNvPr id="68" name="Google Shape;68;p10"/>
          <p:cNvSpPr/>
          <p:nvPr/>
        </p:nvSpPr>
        <p:spPr>
          <a:xfrm>
            <a:off x="0" y="-27400"/>
            <a:ext cx="564000" cy="5207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0"/>
          <p:cNvSpPr txBox="1"/>
          <p:nvPr>
            <p:ph type="title"/>
          </p:nvPr>
        </p:nvSpPr>
        <p:spPr>
          <a:xfrm>
            <a:off x="873097" y="3131225"/>
            <a:ext cx="4464000" cy="5949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3500"/>
              <a:buNone/>
              <a:defRPr>
                <a:latin typeface="Epilogue ExtraBold"/>
                <a:ea typeface="Epilogue ExtraBold"/>
                <a:cs typeface="Epilogue ExtraBold"/>
                <a:sym typeface="Epilogue ExtraBold"/>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0" name="Google Shape;70;p10"/>
          <p:cNvSpPr txBox="1"/>
          <p:nvPr>
            <p:ph idx="1" type="subTitle"/>
          </p:nvPr>
        </p:nvSpPr>
        <p:spPr>
          <a:xfrm rot="-5400000">
            <a:off x="-371850" y="1108450"/>
            <a:ext cx="1307700" cy="169800"/>
          </a:xfrm>
          <a:prstGeom prst="rect">
            <a:avLst/>
          </a:prstGeom>
        </p:spPr>
        <p:txBody>
          <a:bodyPr anchorCtr="0" anchor="t" bIns="91425" lIns="91425" spcFirstLastPara="1" rIns="91425" wrap="square" tIns="0">
            <a:noAutofit/>
          </a:bodyPr>
          <a:lstStyle>
            <a:lvl1pPr lvl="0" rtl="0" algn="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 name="Google Shape;71;p10"/>
          <p:cNvSpPr txBox="1"/>
          <p:nvPr>
            <p:ph idx="2" type="subTitle"/>
          </p:nvPr>
        </p:nvSpPr>
        <p:spPr>
          <a:xfrm rot="-5400000">
            <a:off x="-371850" y="3865250"/>
            <a:ext cx="1307700" cy="169800"/>
          </a:xfrm>
          <a:prstGeom prst="rect">
            <a:avLst/>
          </a:prstGeom>
        </p:spPr>
        <p:txBody>
          <a:bodyPr anchorCtr="0" anchor="t" bIns="91425" lIns="91425" spcFirstLastPara="1" rIns="91425" wrap="square" tIns="0">
            <a:noAutofit/>
          </a:bodyPr>
          <a:lstStyle>
            <a:lvl1pPr lvl="0" rtl="0">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 name="Google Shape;72;p10"/>
          <p:cNvSpPr txBox="1"/>
          <p:nvPr>
            <p:ph idx="3" type="subTitle"/>
          </p:nvPr>
        </p:nvSpPr>
        <p:spPr>
          <a:xfrm rot="-5400000">
            <a:off x="-371850" y="2486850"/>
            <a:ext cx="1307700" cy="169800"/>
          </a:xfrm>
          <a:prstGeom prst="rect">
            <a:avLst/>
          </a:prstGeom>
        </p:spPr>
        <p:txBody>
          <a:bodyPr anchorCtr="0" anchor="t" bIns="91425" lIns="91425" spcFirstLastPara="1" rIns="91425" wrap="square" tIns="0">
            <a:noAutofit/>
          </a:bodyPr>
          <a:lstStyle>
            <a:lvl1pPr lvl="0" rtl="0" algn="ctr">
              <a:spcBef>
                <a:spcPts val="0"/>
              </a:spcBef>
              <a:spcAft>
                <a:spcPts val="0"/>
              </a:spcAft>
              <a:buSzPts val="1400"/>
              <a:buFont typeface="Epilogue"/>
              <a:buNone/>
              <a:defRPr sz="1200">
                <a:solidFill>
                  <a:schemeClr val="lt1"/>
                </a:solidFill>
                <a:latin typeface="Epilogue Medium"/>
                <a:ea typeface="Epilogue Medium"/>
                <a:cs typeface="Epilogue Medium"/>
                <a:sym typeface="Epilogue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slideLayout" Target="../slideLayouts/slideLayout28.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Epilogue SemiBold"/>
              <a:buNone/>
              <a:defRPr sz="3500">
                <a:solidFill>
                  <a:schemeClr val="dk1"/>
                </a:solidFill>
                <a:latin typeface="Epilogue SemiBold"/>
                <a:ea typeface="Epilogue SemiBold"/>
                <a:cs typeface="Epilogue SemiBold"/>
                <a:sym typeface="Epilogue SemiBold"/>
              </a:defRPr>
            </a:lvl1pPr>
            <a:lvl2pPr lvl="1"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2pPr>
            <a:lvl3pPr lvl="2"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3pPr>
            <a:lvl4pPr lvl="3"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4pPr>
            <a:lvl5pPr lvl="4"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5pPr>
            <a:lvl6pPr lvl="5"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6pPr>
            <a:lvl7pPr lvl="6"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7pPr>
            <a:lvl8pPr lvl="7"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8pPr>
            <a:lvl9pPr lvl="8" rtl="0">
              <a:spcBef>
                <a:spcPts val="0"/>
              </a:spcBef>
              <a:spcAft>
                <a:spcPts val="0"/>
              </a:spcAft>
              <a:buClr>
                <a:schemeClr val="dk1"/>
              </a:buClr>
              <a:buSzPts val="3500"/>
              <a:buFont typeface="Epilogue"/>
              <a:buNone/>
              <a:defRPr sz="3500">
                <a:solidFill>
                  <a:schemeClr val="dk1"/>
                </a:solidFill>
                <a:latin typeface="Epilogue"/>
                <a:ea typeface="Epilogue"/>
                <a:cs typeface="Epilogue"/>
                <a:sym typeface="Epilogu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1pPr>
            <a:lvl2pPr indent="-317500" lvl="1" marL="9144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2pPr>
            <a:lvl3pPr indent="-317500" lvl="2" marL="13716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3pPr>
            <a:lvl4pPr indent="-317500" lvl="3" marL="18288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4pPr>
            <a:lvl5pPr indent="-317500" lvl="4" marL="22860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5pPr>
            <a:lvl6pPr indent="-317500" lvl="5" marL="27432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6pPr>
            <a:lvl7pPr indent="-317500" lvl="6" marL="32004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7pPr>
            <a:lvl8pPr indent="-317500" lvl="7" marL="36576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8pPr>
            <a:lvl9pPr indent="-317500" lvl="8" marL="4114800">
              <a:lnSpc>
                <a:spcPct val="100000"/>
              </a:lnSpc>
              <a:spcBef>
                <a:spcPts val="0"/>
              </a:spcBef>
              <a:spcAft>
                <a:spcPts val="0"/>
              </a:spcAft>
              <a:buClr>
                <a:schemeClr val="dk1"/>
              </a:buClr>
              <a:buSzPts val="1400"/>
              <a:buFont typeface="Epilogue"/>
              <a:buChar char="■"/>
              <a:defRPr>
                <a:solidFill>
                  <a:schemeClr val="dk1"/>
                </a:solidFill>
                <a:latin typeface="Epilogue"/>
                <a:ea typeface="Epilogue"/>
                <a:cs typeface="Epilogue"/>
                <a:sym typeface="Epilogu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44" name="Shape 244"/>
        <p:cNvGrpSpPr/>
        <p:nvPr/>
      </p:nvGrpSpPr>
      <p:grpSpPr>
        <a:xfrm>
          <a:off x="0" y="0"/>
          <a:ext cx="0" cy="0"/>
          <a:chOff x="0" y="0"/>
          <a:chExt cx="0" cy="0"/>
        </a:xfrm>
      </p:grpSpPr>
      <p:sp>
        <p:nvSpPr>
          <p:cNvPr id="245" name="Google Shape;245;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46" name="Google Shape;246;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 id="2147483675"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15.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17.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36.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14.jpg"/><Relationship Id="rId4" Type="http://schemas.openxmlformats.org/officeDocument/2006/relationships/image" Target="../media/image2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xml"/><Relationship Id="rId3" Type="http://schemas.openxmlformats.org/officeDocument/2006/relationships/image" Target="../media/image4.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 Id="rId3" Type="http://schemas.openxmlformats.org/officeDocument/2006/relationships/image" Target="../media/image12.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40.xml"/><Relationship Id="rId4" Type="http://schemas.openxmlformats.org/officeDocument/2006/relationships/slide" Target="/ppt/slides/slide37.xml"/><Relationship Id="rId9" Type="http://schemas.openxmlformats.org/officeDocument/2006/relationships/slide" Target="/ppt/slides/slide42.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40.xml"/><Relationship Id="rId11" Type="http://schemas.openxmlformats.org/officeDocument/2006/relationships/hyperlink" Target="http://bit.ly/2Tynxth" TargetMode="External"/><Relationship Id="rId10" Type="http://schemas.openxmlformats.org/officeDocument/2006/relationships/slide" Target="/ppt/slides/slide48.xml"/><Relationship Id="rId13" Type="http://schemas.openxmlformats.org/officeDocument/2006/relationships/hyperlink" Target="http://bit.ly/33VAFh3" TargetMode="External"/><Relationship Id="rId12" Type="http://schemas.openxmlformats.org/officeDocument/2006/relationships/hyperlink" Target="http://bit.ly/30B07Gq" TargetMode="External"/><Relationship Id="rId15"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hyperlink" Target="https://wepik.com/?utm_source=slidesgo_template&amp;utm_medium=referral-link&amp;utm_campaign=promo-slide&amp;utm_term=slidesgo&amp;utm_content=wepik" TargetMode="External"/><Relationship Id="rId16"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vidfy.com/?utm_source=slidesgo_template&amp;utm_medium=referral-link&amp;utm_campaign=promo-slide&amp;utm_term=slidesgo&amp;utm_content=vidfy"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13.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9zIATaG70VeU3yVyReQIANOvsN8iZFXeob12ONrpcm8/copy" TargetMode="External"/><Relationship Id="rId5" Type="http://schemas.openxmlformats.org/officeDocument/2006/relationships/image" Target="../media/image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2.xml"/><Relationship Id="rId3" Type="http://schemas.openxmlformats.org/officeDocument/2006/relationships/image" Target="../media/image10.jpg"/><Relationship Id="rId4" Type="http://schemas.openxmlformats.org/officeDocument/2006/relationships/image" Target="../media/image16.jpg"/><Relationship Id="rId5" Type="http://schemas.openxmlformats.org/officeDocument/2006/relationships/image" Target="../media/image30.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3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34.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32.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hyperlink" Target="https://docs.google.com/spreadsheets/d/19zIATaG70VeU3yVyReQIANOvsN8iZFXeob12ONrpcm8/copy" TargetMode="External"/><Relationship Id="rId4" Type="http://schemas.openxmlformats.org/officeDocument/2006/relationships/image" Target="../media/image18.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2.xml"/><Relationship Id="rId3" Type="http://schemas.openxmlformats.org/officeDocument/2006/relationships/image" Target="../media/image15.jpg"/><Relationship Id="rId4" Type="http://schemas.openxmlformats.org/officeDocument/2006/relationships/image" Target="../media/image19.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 Id="rId3" Type="http://schemas.openxmlformats.org/officeDocument/2006/relationships/image" Target="../media/image33.jpg"/><Relationship Id="rId4" Type="http://schemas.openxmlformats.org/officeDocument/2006/relationships/image" Target="../media/image20.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4.xml"/><Relationship Id="rId3" Type="http://schemas.openxmlformats.org/officeDocument/2006/relationships/image" Target="../media/image35.jpg"/><Relationship Id="rId4" Type="http://schemas.openxmlformats.org/officeDocument/2006/relationships/image" Target="../media/image22.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20" Type="http://schemas.openxmlformats.org/officeDocument/2006/relationships/hyperlink" Target="https://www.freepik.com/free-photo/plain-copy-space-sand-background_5180244.htm#&amp;position=12&amp;from_view=collections/?utm_source=slidesgo_template&amp;utm_medium=referral-link&amp;utm_campaign=sg_resources&amp;utm_content=freepik" TargetMode="External"/><Relationship Id="rId22" Type="http://schemas.openxmlformats.org/officeDocument/2006/relationships/hyperlink" Target="https://www.freepik.com/free-photo/english-teacher-doing-her-class-with-whiteboard_15184724.htm/?utm_source=slidesgo_template&amp;utm_medium=referral-link&amp;utm_campaign=sg_resources&amp;utm_content=freepik" TargetMode="External"/><Relationship Id="rId21" Type="http://schemas.openxmlformats.org/officeDocument/2006/relationships/hyperlink" Target="https://www.freepik.com/free-photo/plain-parallel-lines-violet-sand_5180240.htm#page=25&amp;query=sand&amp;position=2&amp;from_view=author/?utm_source=slidesgo_template&amp;utm_medium=referral-link&amp;utm_campaign=sg_resources&amp;utm_content=freepik" TargetMode="External"/><Relationship Id="rId23" Type="http://schemas.openxmlformats.org/officeDocument/2006/relationships/hyperlink" Target="https://www.freepik.com/free-photo/teacher-doing-english-lesson-online-his-students_14063102.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photo/contrasted-blue-yellow-sand-lines_5180232.htm#&amp;position=15&amp;from_view=collections/?utm_source=slidesgo_template&amp;utm_medium=referral-link&amp;utm_campaign=sg_resources&amp;utm_content=freepik" TargetMode="External"/><Relationship Id="rId4" Type="http://schemas.openxmlformats.org/officeDocument/2006/relationships/hyperlink" Target="https://www.freepik.com/free-photo/abstract-claws-sunset-sand_5180242.htm#&amp;position=13&amp;from_view=collections/?utm_source=slidesgo_template&amp;utm_medium=referral-link&amp;utm_campaign=sg_resources&amp;utm_content=freepik" TargetMode="External"/><Relationship Id="rId9" Type="http://schemas.openxmlformats.org/officeDocument/2006/relationships/hyperlink" Target="https://www.freepik.com/free-photo/asymmetrical-dunes-golden-shades_5180221.htm/?utm_source=slidesgo_template&amp;utm_medium=referral-link&amp;utm_campaign=sg_resources&amp;utm_content=freepik" TargetMode="External"/><Relationship Id="rId5" Type="http://schemas.openxmlformats.org/officeDocument/2006/relationships/hyperlink" Target="https://www.freepik.com/free-photo/top-view-sand-with-opening-holes_5180256.htm#&amp;position=7&amp;from_view=collections/?utm_source=slidesgo_template&amp;utm_medium=referral-link&amp;utm_campaign=sg_resources&amp;utm_content=freepik" TargetMode="External"/><Relationship Id="rId6" Type="http://schemas.openxmlformats.org/officeDocument/2006/relationships/hyperlink" Target="https://www.freepik.com/free-photo/different-shapes-made-from-sand_5180218.htm/?utm_source=slidesgo_template&amp;utm_medium=referral-link&amp;utm_campaign=sg_resources&amp;utm_content=freepik" TargetMode="External"/><Relationship Id="rId7" Type="http://schemas.openxmlformats.org/officeDocument/2006/relationships/hyperlink" Target="https://www.freepik.com/free-photo/small-dunes-shapes-top-view_5180227.htm/?utm_source=slidesgo_template&amp;utm_medium=referral-link&amp;utm_campaign=sg_resources&amp;utm_content=freepik" TargetMode="External"/><Relationship Id="rId8" Type="http://schemas.openxmlformats.org/officeDocument/2006/relationships/hyperlink" Target="https://www.freepik.com/free-photo/sand-randomly-shapes-top-view_5180228.htm/?utm_source=slidesgo_template&amp;utm_medium=referral-link&amp;utm_campaign=sg_resources&amp;utm_content=freepik" TargetMode="External"/><Relationship Id="rId11" Type="http://schemas.openxmlformats.org/officeDocument/2006/relationships/hyperlink" Target="https://www.freepik.com/free-photo/heart-shape-drawn-sand-texture_5180230.htm/?utm_source=slidesgo_template&amp;utm_medium=referral-link&amp;utm_campaign=sg_resources&amp;utm_content=freepik" TargetMode="External"/><Relationship Id="rId10" Type="http://schemas.openxmlformats.org/officeDocument/2006/relationships/hyperlink" Target="https://www.freepik.com/free-photo/close-up-view-sand-shapes_5180229.htm/?utm_source=slidesgo_template&amp;utm_medium=referral-link&amp;utm_campaign=sg_resources&amp;utm_content=freepik" TargetMode="External"/><Relationship Id="rId13" Type="http://schemas.openxmlformats.org/officeDocument/2006/relationships/hyperlink" Target="https://www.freepik.com/free-photo/oblique-sand-shaped-lines_5180226.htm/?utm_source=slidesgo_template&amp;utm_medium=referral-link&amp;utm_campaign=sg_resources&amp;utm_content=freepik" TargetMode="External"/><Relationship Id="rId12" Type="http://schemas.openxmlformats.org/officeDocument/2006/relationships/hyperlink" Target="https://www.freepik.com/free-photo/rectangular-sand-shapes-high-view_5180219.htm/?utm_source=slidesgo_template&amp;utm_medium=referral-link&amp;utm_campaign=sg_resources&amp;utm_content=freepik" TargetMode="External"/><Relationship Id="rId15" Type="http://schemas.openxmlformats.org/officeDocument/2006/relationships/hyperlink" Target="https://www.freepik.com/user/collections/global-kinetic-sand-day/3375288/?utm_source=slidesgo_template&amp;utm_medium=referral-link&amp;utm_campaign=sg_resources&amp;utm_content=freepik" TargetMode="External"/><Relationship Id="rId14" Type="http://schemas.openxmlformats.org/officeDocument/2006/relationships/hyperlink" Target="https://www.freepik.com/free-photo/random-design-violet-sand_5180236.htm/?utm_source=slidesgo_template&amp;utm_medium=referral-link&amp;utm_campaign=sg_resources&amp;utm_content=freepik" TargetMode="External"/><Relationship Id="rId17" Type="http://schemas.openxmlformats.org/officeDocument/2006/relationships/hyperlink" Target="https://www.freepik.com/free-photo/randomly-drawn-lines-yellow-sand_5180251.htm#&amp;position=9&amp;from_view=collections/?utm_source=slidesgo_template&amp;utm_medium=referral-link&amp;utm_campaign=sg_resources&amp;utm_content=freepik" TargetMode="External"/><Relationship Id="rId16" Type="http://schemas.openxmlformats.org/officeDocument/2006/relationships/hyperlink" Target="https://www.freepik.com/free-photo/triangular-slices-yellow-sand_5180254.htm#&amp;position=8&amp;from_view=collections/?utm_source=slidesgo_template&amp;utm_medium=referral-link&amp;utm_campaign=sg_resources&amp;utm_content=freepik" TargetMode="External"/><Relationship Id="rId19" Type="http://schemas.openxmlformats.org/officeDocument/2006/relationships/hyperlink" Target="https://www.freepik.com/free-photo/sand-design-with-copy-space_5180274.htm#&amp;position=3&amp;from_view=collections/?utm_source=slidesgo_template&amp;utm_medium=referral-link&amp;utm_campaign=sg_resources&amp;utm_content=freepik" TargetMode="External"/><Relationship Id="rId18" Type="http://schemas.openxmlformats.org/officeDocument/2006/relationships/hyperlink" Target="https://www.freepik.com/free-photo/curved-sand-design-top-view_5180276.htm#&amp;position=4&amp;from_view=collections/?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20" Type="http://schemas.openxmlformats.org/officeDocument/2006/relationships/hyperlink" Target="https://www.freepik.com/free-photo/variety-sand-shapes-top-view_5180263.htm#&amp;position=6&amp;from_view=collections/?utm_source=slidesgo_template&amp;utm_medium=referral-link&amp;utm_campaign=sg_resources&amp;utm_content=freepik" TargetMode="External"/><Relationship Id="rId22" Type="http://schemas.openxmlformats.org/officeDocument/2006/relationships/hyperlink" Target="https://www.freepik.com/free-photo/young-woman-teaching-kids-english-class-online_14063057.htm#&amp;position=0&amp;from_view=collections/?utm_source=slidesgo_template&amp;utm_medium=referral-link&amp;utm_campaign=sg_resources&amp;utm_content=freepik" TargetMode="External"/><Relationship Id="rId21" Type="http://schemas.openxmlformats.org/officeDocument/2006/relationships/hyperlink" Target="https://www.freepik.com/free-photo/randomly-lines-design-violet-sand_5180237.htm#&amp;position=24&amp;from_view=collections/?utm_source=slidesgo_template&amp;utm_medium=referral-link&amp;utm_campaign=sg_resources&amp;utm_content=freepik" TargetMode="External"/><Relationship Id="rId23" Type="http://schemas.openxmlformats.org/officeDocument/2006/relationships/hyperlink" Target="https://www.freepik.com/free-photo/young-woman-teaching-english-lessons_15678344.htm#&amp;position=1&amp;from_view=collections/?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photo/asymmetrical-sand-shapes-top-view_5180223.htm#&amp;position=16&amp;from_view=collections/?utm_source=slidesgo_template&amp;utm_medium=referral-link&amp;utm_campaign=sg_resources&amp;utm_content=freepik" TargetMode="External"/><Relationship Id="rId4" Type="http://schemas.openxmlformats.org/officeDocument/2006/relationships/hyperlink" Target="https://www.freepik.com/free-photo/sand-background-blue-shades_5180220.htm#&amp;position=17&amp;from_view=collections/?utm_source=slidesgo_template&amp;utm_medium=referral-link&amp;utm_campaign=sg_resources&amp;utm_content=freepik" TargetMode="External"/><Relationship Id="rId9" Type="http://schemas.openxmlformats.org/officeDocument/2006/relationships/hyperlink" Target="https://www.freepik.com/free-photo/variety-sand-shapes-flat-lay_5180248.htm#&amp;position=33&amp;from_view=collections/?utm_source=slidesgo_template&amp;utm_medium=referral-link&amp;utm_campaign=sg_resources&amp;utm_content=freepik" TargetMode="External"/><Relationship Id="rId5" Type="http://schemas.openxmlformats.org/officeDocument/2006/relationships/hyperlink" Target="https://www.freepik.com/free-photo/hand-shape-blue-shades-sand_5180225.htm#&amp;position=18&amp;from_view=collections/?utm_source=slidesgo_template&amp;utm_medium=referral-link&amp;utm_campaign=sg_resources&amp;utm_content=freepik" TargetMode="External"/><Relationship Id="rId6" Type="http://schemas.openxmlformats.org/officeDocument/2006/relationships/hyperlink" Target="https://www.freepik.com/free-photo/randomly-lines-design-violet-sand_5180237.htm#&amp;position=24&amp;from_view=collections/?utm_source=slidesgo_template&amp;utm_medium=referral-link&amp;utm_campaign=sg_resources&amp;utm_content=freepik" TargetMode="External"/><Relationship Id="rId7" Type="http://schemas.openxmlformats.org/officeDocument/2006/relationships/hyperlink" Target="https://www.freepik.com/free-photo/geometrical-sand-shapes-top-view_5180224.htm#&amp;position=27&amp;from_view=collections/?utm_source=slidesgo_template&amp;utm_medium=referral-link&amp;utm_campaign=sg_resources&amp;utm_content=freepik" TargetMode="External"/><Relationship Id="rId8" Type="http://schemas.openxmlformats.org/officeDocument/2006/relationships/hyperlink" Target="https://www.freepik.com/free-photo/top-view-lines-made-form-sand_5180275.htm#&amp;position=22&amp;from_view=collections/?utm_source=slidesgo_template&amp;utm_medium=referral-link&amp;utm_campaign=sg_resources&amp;utm_content=freepik" TargetMode="External"/><Relationship Id="rId11" Type="http://schemas.openxmlformats.org/officeDocument/2006/relationships/hyperlink" Target="https://www.freepik.com/free-photo/violet-sand-with-diamond-shapes_5180234.htm#&amp;position=19&amp;from_view=collections/?utm_source=slidesgo_template&amp;utm_medium=referral-link&amp;utm_campaign=sg_resources&amp;utm_content=freepik" TargetMode="External"/><Relationship Id="rId10" Type="http://schemas.openxmlformats.org/officeDocument/2006/relationships/hyperlink" Target="https://www.freepik.com/free-photo/violet-sand-with-small-opening-holes_5180233.htm#&amp;position=20&amp;from_view=collections/?utm_source=slidesgo_template&amp;utm_medium=referral-link&amp;utm_campaign=sg_resources&amp;utm_content=freepik" TargetMode="External"/><Relationship Id="rId13" Type="http://schemas.openxmlformats.org/officeDocument/2006/relationships/hyperlink" Target="https://www.freepik.com/free-photo/circular-sand-shapes-high-view_5180222.htm#&amp;position=28&amp;from_view=collections/?utm_source=slidesgo_template&amp;utm_medium=referral-link&amp;utm_campaign=sg_resources&amp;utm_content=freepik" TargetMode="External"/><Relationship Id="rId12" Type="http://schemas.openxmlformats.org/officeDocument/2006/relationships/hyperlink" Target="https://www.freepik.com/free-photo/degrade-colours-with-sand-lines_5180235.htm#&amp;position=14&amp;from_view=collections/?utm_source=slidesgo_template&amp;utm_medium=referral-link&amp;utm_campaign=sg_resources&amp;utm_content=freepik" TargetMode="External"/><Relationship Id="rId15" Type="http://schemas.openxmlformats.org/officeDocument/2006/relationships/hyperlink" Target="https://www.freepik.com/free-photo/sand-design-with-green-coloured-shades_5180260.htm#&amp;position=29&amp;from_view=collections/?utm_source=slidesgo_template&amp;utm_medium=referral-link&amp;utm_campaign=sg_resources&amp;utm_content=freepik" TargetMode="External"/><Relationship Id="rId14" Type="http://schemas.openxmlformats.org/officeDocument/2006/relationships/hyperlink" Target="https://www.freepik.com/free-photo/close-up-mound-sand_5180231.htm#&amp;position=25&amp;from_view=collections/?utm_source=slidesgo_template&amp;utm_medium=referral-link&amp;utm_campaign=sg_resources&amp;utm_content=freepik" TargetMode="External"/><Relationship Id="rId17" Type="http://schemas.openxmlformats.org/officeDocument/2006/relationships/hyperlink" Target="https://www.freepik.com/free-photo/ribbed-design-sunset-sand_5180245.htm#&amp;position=11&amp;from_view=collections/?utm_source=slidesgo_template&amp;utm_medium=referral-link&amp;utm_campaign=sg_resources&amp;utm_content=freepik" TargetMode="External"/><Relationship Id="rId16" Type="http://schemas.openxmlformats.org/officeDocument/2006/relationships/hyperlink" Target="https://www.freepik.com/free-photo/oblique-lines-violet-sand_5180238.htm#&amp;position=23&amp;from_view=collections/?utm_source=slidesgo_template&amp;utm_medium=referral-link&amp;utm_campaign=sg_resources&amp;utm_content=freepik" TargetMode="External"/><Relationship Id="rId19" Type="http://schemas.openxmlformats.org/officeDocument/2006/relationships/hyperlink" Target="https://www.freepik.com/free-photo/close-up-dunes-with-shadows_5180249.htm#&amp;position=10&amp;from_view=collections/?utm_source=slidesgo_template&amp;utm_medium=referral-link&amp;utm_campaign=sg_resources&amp;utm_content=freepik" TargetMode="External"/><Relationship Id="rId18" Type="http://schemas.openxmlformats.org/officeDocument/2006/relationships/hyperlink" Target="https://www.freepik.com/free-photo/abstract-aztec-seal-made-from-sand_5180278.htm#&amp;position=5&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6.jpg"/><Relationship Id="rId4" Type="http://schemas.openxmlformats.org/officeDocument/2006/relationships/image" Target="../media/image5.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0.xml"/><Relationship Id="rId3" Type="http://schemas.openxmlformats.org/officeDocument/2006/relationships/hyperlink" Target="https://fonts.google.com/specimen/Epilogue"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4.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5.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6.png"/><Relationship Id="rId14" Type="http://schemas.openxmlformats.org/officeDocument/2006/relationships/image" Target="../media/image23.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7.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8.xml"/><Relationship Id="rId3" Type="http://schemas.openxmlformats.org/officeDocument/2006/relationships/hyperlink" Target="https://workspace.google.com/marketplace/app/icons_for_slides_docs/381578326502"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2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4.jpg"/><Relationship Id="rId4" Type="http://schemas.openxmlformats.org/officeDocument/2006/relationships/image" Target="../media/image9.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xml"/><Relationship Id="rId3" Type="http://schemas.openxmlformats.org/officeDocument/2006/relationships/image" Target="../media/image11.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 Id="rId3" Type="http://schemas.openxmlformats.org/officeDocument/2006/relationships/image" Target="../media/image21.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 Id="rId3" Type="http://schemas.openxmlformats.org/officeDocument/2006/relationships/image" Target="../media/image13.jpg"/><Relationship Id="rId4" Type="http://schemas.openxmlformats.org/officeDocument/2006/relationships/image" Target="../media/image28.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FBF8"/>
        </a:solidFill>
      </p:bgPr>
    </p:bg>
    <p:spTree>
      <p:nvGrpSpPr>
        <p:cNvPr id="253" name="Shape 253"/>
        <p:cNvGrpSpPr/>
        <p:nvPr/>
      </p:nvGrpSpPr>
      <p:grpSpPr>
        <a:xfrm>
          <a:off x="0" y="0"/>
          <a:ext cx="0" cy="0"/>
          <a:chOff x="0" y="0"/>
          <a:chExt cx="0" cy="0"/>
        </a:xfrm>
      </p:grpSpPr>
      <p:sp>
        <p:nvSpPr>
          <p:cNvPr id="254" name="Google Shape;254;p31"/>
          <p:cNvSpPr txBox="1"/>
          <p:nvPr>
            <p:ph type="ctrTitle"/>
          </p:nvPr>
        </p:nvSpPr>
        <p:spPr>
          <a:xfrm>
            <a:off x="895575" y="1652788"/>
            <a:ext cx="4665900" cy="158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5300"/>
              <a:t>Kinetic Sand </a:t>
            </a:r>
            <a:r>
              <a:rPr lang="en" sz="4800"/>
              <a:t>Day</a:t>
            </a:r>
            <a:endParaRPr sz="4800"/>
          </a:p>
        </p:txBody>
      </p:sp>
      <p:sp>
        <p:nvSpPr>
          <p:cNvPr id="255" name="Google Shape;255;p31"/>
          <p:cNvSpPr txBox="1"/>
          <p:nvPr>
            <p:ph idx="1" type="subTitle"/>
          </p:nvPr>
        </p:nvSpPr>
        <p:spPr>
          <a:xfrm>
            <a:off x="895575" y="3404552"/>
            <a:ext cx="46659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pic>
        <p:nvPicPr>
          <p:cNvPr id="256" name="Google Shape;256;p31"/>
          <p:cNvPicPr preferRelativeResize="0"/>
          <p:nvPr/>
        </p:nvPicPr>
        <p:blipFill rotWithShape="1">
          <a:blip r:embed="rId3">
            <a:alphaModFix/>
          </a:blip>
          <a:srcRect b="0" l="12384" r="46042" t="0"/>
          <a:stretch/>
        </p:blipFill>
        <p:spPr>
          <a:xfrm>
            <a:off x="5935920" y="-4"/>
            <a:ext cx="3208074" cy="5143501"/>
          </a:xfrm>
          <a:prstGeom prst="rect">
            <a:avLst/>
          </a:prstGeom>
          <a:noFill/>
          <a:ln>
            <a:noFill/>
          </a:ln>
        </p:spPr>
      </p:pic>
      <p:cxnSp>
        <p:nvCxnSpPr>
          <p:cNvPr id="257" name="Google Shape;257;p31"/>
          <p:cNvCxnSpPr/>
          <p:nvPr/>
        </p:nvCxnSpPr>
        <p:spPr>
          <a:xfrm>
            <a:off x="2405663" y="2980588"/>
            <a:ext cx="2915100" cy="0"/>
          </a:xfrm>
          <a:prstGeom prst="straightConnector1">
            <a:avLst/>
          </a:prstGeom>
          <a:noFill/>
          <a:ln cap="flat" cmpd="sng" w="38100">
            <a:solidFill>
              <a:schemeClr val="dk1"/>
            </a:solidFill>
            <a:prstDash val="solid"/>
            <a:round/>
            <a:headEnd len="med" w="med" type="none"/>
            <a:tailEnd len="med" w="med" type="none"/>
          </a:ln>
        </p:spPr>
      </p:cxnSp>
      <p:sp>
        <p:nvSpPr>
          <p:cNvPr id="258" name="Google Shape;258;p31"/>
          <p:cNvSpPr txBox="1"/>
          <p:nvPr/>
        </p:nvSpPr>
        <p:spPr>
          <a:xfrm>
            <a:off x="3154250" y="1015426"/>
            <a:ext cx="2407200" cy="602400"/>
          </a:xfrm>
          <a:prstGeom prst="rect">
            <a:avLst/>
          </a:prstGeom>
          <a:noFill/>
          <a:ln>
            <a:noFill/>
          </a:ln>
        </p:spPr>
        <p:txBody>
          <a:bodyPr anchorCtr="0" anchor="t" bIns="91425" lIns="0" spcFirstLastPara="1" rIns="182875" wrap="square" tIns="91425">
            <a:noAutofit/>
          </a:bodyPr>
          <a:lstStyle/>
          <a:p>
            <a:pPr indent="0" lvl="0" marL="0" rtl="0" algn="r">
              <a:lnSpc>
                <a:spcPct val="80000"/>
              </a:lnSpc>
              <a:spcBef>
                <a:spcPts val="0"/>
              </a:spcBef>
              <a:spcAft>
                <a:spcPts val="0"/>
              </a:spcAft>
              <a:buNone/>
            </a:pPr>
            <a:r>
              <a:rPr lang="en" sz="5300">
                <a:solidFill>
                  <a:schemeClr val="dk1"/>
                </a:solidFill>
                <a:latin typeface="Epilogue ExtraBold"/>
                <a:ea typeface="Epilogue ExtraBold"/>
                <a:cs typeface="Epilogue ExtraBold"/>
                <a:sym typeface="Epilogue ExtraBold"/>
              </a:rPr>
              <a:t>Global</a:t>
            </a:r>
            <a:endParaRPr sz="5300">
              <a:latin typeface="Epilogue ExtraBold"/>
              <a:ea typeface="Epilogue ExtraBold"/>
              <a:cs typeface="Epilogue ExtraBold"/>
              <a:sym typeface="Epilogue ExtraBold"/>
            </a:endParaRPr>
          </a:p>
        </p:txBody>
      </p:sp>
      <p:cxnSp>
        <p:nvCxnSpPr>
          <p:cNvPr id="259" name="Google Shape;259;p31"/>
          <p:cNvCxnSpPr/>
          <p:nvPr/>
        </p:nvCxnSpPr>
        <p:spPr>
          <a:xfrm>
            <a:off x="1000954" y="1412013"/>
            <a:ext cx="1998900" cy="0"/>
          </a:xfrm>
          <a:prstGeom prst="straightConnector1">
            <a:avLst/>
          </a:prstGeom>
          <a:noFill/>
          <a:ln cap="flat" cmpd="sng" w="38100">
            <a:solidFill>
              <a:schemeClr val="dk1"/>
            </a:solidFill>
            <a:prstDash val="solid"/>
            <a:round/>
            <a:headEnd len="med" w="med" type="none"/>
            <a:tailEnd len="med" w="med" type="none"/>
          </a:ln>
        </p:spPr>
      </p:cxnSp>
      <p:sp>
        <p:nvSpPr>
          <p:cNvPr id="260" name="Google Shape;260;p31"/>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p:txBody>
      </p:sp>
      <p:sp>
        <p:nvSpPr>
          <p:cNvPr id="261" name="Google Shape;261;p31"/>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262" name="Google Shape;262;p31"/>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263" name="Google Shape;263;p31"/>
          <p:cNvCxnSpPr/>
          <p:nvPr/>
        </p:nvCxnSpPr>
        <p:spPr>
          <a:xfrm>
            <a:off x="1000954" y="4089838"/>
            <a:ext cx="4321800" cy="0"/>
          </a:xfrm>
          <a:prstGeom prst="straightConnector1">
            <a:avLst/>
          </a:prstGeom>
          <a:noFill/>
          <a:ln cap="flat" cmpd="sng" w="38100">
            <a:solidFill>
              <a:schemeClr val="dk1"/>
            </a:solidFill>
            <a:prstDash val="solid"/>
            <a:round/>
            <a:headEnd len="sm" w="sm" type="none"/>
            <a:tailEnd len="sm" w="sm" type="oval"/>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3" name="Shape 413"/>
        <p:cNvGrpSpPr/>
        <p:nvPr/>
      </p:nvGrpSpPr>
      <p:grpSpPr>
        <a:xfrm>
          <a:off x="0" y="0"/>
          <a:ext cx="0" cy="0"/>
          <a:chOff x="0" y="0"/>
          <a:chExt cx="0" cy="0"/>
        </a:xfrm>
      </p:grpSpPr>
      <p:sp>
        <p:nvSpPr>
          <p:cNvPr id="414" name="Google Shape;414;p40"/>
          <p:cNvSpPr txBox="1"/>
          <p:nvPr/>
        </p:nvSpPr>
        <p:spPr>
          <a:xfrm>
            <a:off x="872400" y="3296425"/>
            <a:ext cx="7558500" cy="1169700"/>
          </a:xfrm>
          <a:prstGeom prst="rect">
            <a:avLst/>
          </a:prstGeom>
          <a:noFill/>
          <a:ln>
            <a:noFill/>
          </a:ln>
        </p:spPr>
        <p:txBody>
          <a:bodyPr anchorCtr="0" anchor="t" bIns="91425" lIns="0" spcFirstLastPara="1" rIns="0" wrap="square" tIns="91425">
            <a:spAutoFit/>
          </a:bodyPr>
          <a:lstStyle/>
          <a:p>
            <a:pPr indent="0" lvl="0" marL="0" rtl="0" algn="r">
              <a:lnSpc>
                <a:spcPct val="80000"/>
              </a:lnSpc>
              <a:spcBef>
                <a:spcPts val="0"/>
              </a:spcBef>
              <a:spcAft>
                <a:spcPts val="0"/>
              </a:spcAft>
              <a:buNone/>
            </a:pPr>
            <a:r>
              <a:rPr lang="en" sz="8000">
                <a:solidFill>
                  <a:schemeClr val="dk1"/>
                </a:solidFill>
                <a:latin typeface="Epilogue ExtraBold"/>
                <a:ea typeface="Epilogue ExtraBold"/>
                <a:cs typeface="Epilogue ExtraBold"/>
                <a:sym typeface="Epilogue ExtraBold"/>
              </a:rPr>
              <a:t>words</a:t>
            </a:r>
            <a:endParaRPr>
              <a:latin typeface="Epilogue ExtraBold"/>
              <a:ea typeface="Epilogue ExtraBold"/>
              <a:cs typeface="Epilogue ExtraBold"/>
              <a:sym typeface="Epilogue ExtraBold"/>
            </a:endParaRPr>
          </a:p>
        </p:txBody>
      </p:sp>
      <p:sp>
        <p:nvSpPr>
          <p:cNvPr id="415" name="Google Shape;415;p40"/>
          <p:cNvSpPr txBox="1"/>
          <p:nvPr>
            <p:ph type="title"/>
          </p:nvPr>
        </p:nvSpPr>
        <p:spPr>
          <a:xfrm>
            <a:off x="872400" y="2207725"/>
            <a:ext cx="7558500" cy="10887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Awesome</a:t>
            </a:r>
            <a:endParaRPr/>
          </a:p>
        </p:txBody>
      </p:sp>
      <p:cxnSp>
        <p:nvCxnSpPr>
          <p:cNvPr id="416" name="Google Shape;416;p40"/>
          <p:cNvCxnSpPr/>
          <p:nvPr/>
        </p:nvCxnSpPr>
        <p:spPr>
          <a:xfrm>
            <a:off x="872400" y="4603988"/>
            <a:ext cx="7566000" cy="0"/>
          </a:xfrm>
          <a:prstGeom prst="straightConnector1">
            <a:avLst/>
          </a:prstGeom>
          <a:noFill/>
          <a:ln cap="flat" cmpd="sng" w="38100">
            <a:solidFill>
              <a:schemeClr val="dk1"/>
            </a:solidFill>
            <a:prstDash val="solid"/>
            <a:round/>
            <a:headEnd len="sm" w="sm" type="none"/>
            <a:tailEnd len="sm" w="sm" type="oval"/>
          </a:ln>
        </p:spPr>
      </p:cxnSp>
      <p:pic>
        <p:nvPicPr>
          <p:cNvPr id="417" name="Google Shape;417;p40"/>
          <p:cNvPicPr preferRelativeResize="0"/>
          <p:nvPr/>
        </p:nvPicPr>
        <p:blipFill rotWithShape="1">
          <a:blip r:embed="rId3">
            <a:alphaModFix/>
          </a:blip>
          <a:srcRect b="31509" l="0" r="0" t="29960"/>
          <a:stretch/>
        </p:blipFill>
        <p:spPr>
          <a:xfrm>
            <a:off x="872400" y="0"/>
            <a:ext cx="8271601" cy="2124077"/>
          </a:xfrm>
          <a:prstGeom prst="rect">
            <a:avLst/>
          </a:prstGeom>
          <a:noFill/>
          <a:ln>
            <a:noFill/>
          </a:ln>
        </p:spPr>
      </p:pic>
      <p:sp>
        <p:nvSpPr>
          <p:cNvPr id="418" name="Google Shape;418;p40"/>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19" name="Google Shape;419;p40"/>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20" name="Google Shape;420;p40"/>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421" name="Google Shape;421;p40"/>
          <p:cNvCxnSpPr/>
          <p:nvPr/>
        </p:nvCxnSpPr>
        <p:spPr>
          <a:xfrm>
            <a:off x="6176947" y="2861589"/>
            <a:ext cx="2240100" cy="0"/>
          </a:xfrm>
          <a:prstGeom prst="straightConnector1">
            <a:avLst/>
          </a:prstGeom>
          <a:noFill/>
          <a:ln cap="flat" cmpd="sng" w="38100">
            <a:solidFill>
              <a:schemeClr val="dk1"/>
            </a:solidFill>
            <a:prstDash val="solid"/>
            <a:round/>
            <a:headEnd len="med" w="med" type="none"/>
            <a:tailEnd len="med" w="med" type="none"/>
          </a:ln>
        </p:spPr>
      </p:cxnSp>
      <p:cxnSp>
        <p:nvCxnSpPr>
          <p:cNvPr id="422" name="Google Shape;422;p40"/>
          <p:cNvCxnSpPr/>
          <p:nvPr/>
        </p:nvCxnSpPr>
        <p:spPr>
          <a:xfrm>
            <a:off x="872400" y="3881275"/>
            <a:ext cx="4018500" cy="0"/>
          </a:xfrm>
          <a:prstGeom prst="straightConnector1">
            <a:avLst/>
          </a:prstGeom>
          <a:noFill/>
          <a:ln cap="flat" cmpd="sng" w="38100">
            <a:solidFill>
              <a:schemeClr val="dk1"/>
            </a:solidFill>
            <a:prstDash val="solid"/>
            <a:round/>
            <a:headEnd len="med" w="med" type="none"/>
            <a:tailEnd len="med" w="med"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 name="Shape 426"/>
        <p:cNvGrpSpPr/>
        <p:nvPr/>
      </p:nvGrpSpPr>
      <p:grpSpPr>
        <a:xfrm>
          <a:off x="0" y="0"/>
          <a:ext cx="0" cy="0"/>
          <a:chOff x="0" y="0"/>
          <a:chExt cx="0" cy="0"/>
        </a:xfrm>
      </p:grpSpPr>
      <p:sp>
        <p:nvSpPr>
          <p:cNvPr id="427" name="Google Shape;427;p41"/>
          <p:cNvSpPr txBox="1"/>
          <p:nvPr>
            <p:ph idx="1" type="subTitle"/>
          </p:nvPr>
        </p:nvSpPr>
        <p:spPr>
          <a:xfrm>
            <a:off x="872250" y="539500"/>
            <a:ext cx="7558500" cy="14697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428" name="Google Shape;428;p41"/>
          <p:cNvSpPr txBox="1"/>
          <p:nvPr>
            <p:ph type="title"/>
          </p:nvPr>
        </p:nvSpPr>
        <p:spPr>
          <a:xfrm>
            <a:off x="872250" y="2314000"/>
            <a:ext cx="7558500" cy="5319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—Someone Famous</a:t>
            </a:r>
            <a:endParaRPr/>
          </a:p>
        </p:txBody>
      </p:sp>
      <p:pic>
        <p:nvPicPr>
          <p:cNvPr id="429" name="Google Shape;429;p41"/>
          <p:cNvPicPr preferRelativeResize="0"/>
          <p:nvPr/>
        </p:nvPicPr>
        <p:blipFill rotWithShape="1">
          <a:blip r:embed="rId3">
            <a:alphaModFix/>
          </a:blip>
          <a:srcRect b="30432" l="0" r="0" t="30432"/>
          <a:stretch/>
        </p:blipFill>
        <p:spPr>
          <a:xfrm>
            <a:off x="1000950" y="3023872"/>
            <a:ext cx="8143048" cy="2124077"/>
          </a:xfrm>
          <a:prstGeom prst="rect">
            <a:avLst/>
          </a:prstGeom>
          <a:noFill/>
          <a:ln>
            <a:noFill/>
          </a:ln>
        </p:spPr>
      </p:pic>
      <p:cxnSp>
        <p:nvCxnSpPr>
          <p:cNvPr id="430" name="Google Shape;430;p41"/>
          <p:cNvCxnSpPr/>
          <p:nvPr/>
        </p:nvCxnSpPr>
        <p:spPr>
          <a:xfrm>
            <a:off x="872250" y="2210375"/>
            <a:ext cx="7558500" cy="0"/>
          </a:xfrm>
          <a:prstGeom prst="straightConnector1">
            <a:avLst/>
          </a:prstGeom>
          <a:noFill/>
          <a:ln cap="flat" cmpd="sng" w="38100">
            <a:solidFill>
              <a:schemeClr val="dk1"/>
            </a:solidFill>
            <a:prstDash val="solid"/>
            <a:round/>
            <a:headEnd len="med" w="med" type="none"/>
            <a:tailEnd len="med" w="med" type="none"/>
          </a:ln>
        </p:spPr>
      </p:cxnSp>
      <p:sp>
        <p:nvSpPr>
          <p:cNvPr id="431" name="Google Shape;431;p41"/>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32" name="Google Shape;432;p41"/>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33" name="Google Shape;433;p41"/>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 name="Shape 437"/>
        <p:cNvGrpSpPr/>
        <p:nvPr/>
      </p:nvGrpSpPr>
      <p:grpSpPr>
        <a:xfrm>
          <a:off x="0" y="0"/>
          <a:ext cx="0" cy="0"/>
          <a:chOff x="0" y="0"/>
          <a:chExt cx="0" cy="0"/>
        </a:xfrm>
      </p:grpSpPr>
      <p:sp>
        <p:nvSpPr>
          <p:cNvPr id="438" name="Google Shape;438;p42"/>
          <p:cNvSpPr txBox="1"/>
          <p:nvPr>
            <p:ph idx="2" type="subTitle"/>
          </p:nvPr>
        </p:nvSpPr>
        <p:spPr>
          <a:xfrm>
            <a:off x="3394721" y="2121851"/>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Venus is the second planet from the Sun</a:t>
            </a:r>
            <a:endParaRPr/>
          </a:p>
        </p:txBody>
      </p:sp>
      <p:sp>
        <p:nvSpPr>
          <p:cNvPr id="439" name="Google Shape;439;p42"/>
          <p:cNvSpPr txBox="1"/>
          <p:nvPr>
            <p:ph idx="5" type="subTitle"/>
          </p:nvPr>
        </p:nvSpPr>
        <p:spPr>
          <a:xfrm>
            <a:off x="5915346" y="2121851"/>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Neptune is far away from us</a:t>
            </a:r>
            <a:endParaRPr/>
          </a:p>
        </p:txBody>
      </p:sp>
      <p:sp>
        <p:nvSpPr>
          <p:cNvPr id="440" name="Google Shape;440;p42"/>
          <p:cNvSpPr txBox="1"/>
          <p:nvPr>
            <p:ph type="title"/>
          </p:nvPr>
        </p:nvSpPr>
        <p:spPr>
          <a:xfrm>
            <a:off x="874091" y="532925"/>
            <a:ext cx="7423200" cy="6003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Benefits of kinetic sand</a:t>
            </a:r>
            <a:endParaRPr/>
          </a:p>
        </p:txBody>
      </p:sp>
      <p:sp>
        <p:nvSpPr>
          <p:cNvPr id="441" name="Google Shape;441;p42"/>
          <p:cNvSpPr txBox="1"/>
          <p:nvPr>
            <p:ph idx="1" type="subTitle"/>
          </p:nvPr>
        </p:nvSpPr>
        <p:spPr>
          <a:xfrm>
            <a:off x="874091" y="2121851"/>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Mars is actually a very cold place</a:t>
            </a:r>
            <a:endParaRPr/>
          </a:p>
        </p:txBody>
      </p:sp>
      <p:sp>
        <p:nvSpPr>
          <p:cNvPr id="442" name="Google Shape;442;p42"/>
          <p:cNvSpPr txBox="1"/>
          <p:nvPr>
            <p:ph idx="3" type="subTitle"/>
          </p:nvPr>
        </p:nvSpPr>
        <p:spPr>
          <a:xfrm>
            <a:off x="874091" y="3642166"/>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Mercury is the smallest planet</a:t>
            </a:r>
            <a:endParaRPr/>
          </a:p>
        </p:txBody>
      </p:sp>
      <p:sp>
        <p:nvSpPr>
          <p:cNvPr id="443" name="Google Shape;443;p42"/>
          <p:cNvSpPr txBox="1"/>
          <p:nvPr>
            <p:ph idx="4" type="subTitle"/>
          </p:nvPr>
        </p:nvSpPr>
        <p:spPr>
          <a:xfrm>
            <a:off x="3394721" y="3642166"/>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Saturn is a gas giant with several rings</a:t>
            </a:r>
            <a:endParaRPr/>
          </a:p>
        </p:txBody>
      </p:sp>
      <p:sp>
        <p:nvSpPr>
          <p:cNvPr id="444" name="Google Shape;444;p42"/>
          <p:cNvSpPr txBox="1"/>
          <p:nvPr>
            <p:ph idx="6" type="subTitle"/>
          </p:nvPr>
        </p:nvSpPr>
        <p:spPr>
          <a:xfrm>
            <a:off x="5915346" y="3642166"/>
            <a:ext cx="18939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Jupiter is the biggest planet</a:t>
            </a:r>
            <a:endParaRPr/>
          </a:p>
        </p:txBody>
      </p:sp>
      <p:sp>
        <p:nvSpPr>
          <p:cNvPr id="445" name="Google Shape;445;p42"/>
          <p:cNvSpPr txBox="1"/>
          <p:nvPr>
            <p:ph idx="7" type="subTitle"/>
          </p:nvPr>
        </p:nvSpPr>
        <p:spPr>
          <a:xfrm>
            <a:off x="874091" y="1637051"/>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It’s safe</a:t>
            </a:r>
            <a:endParaRPr/>
          </a:p>
        </p:txBody>
      </p:sp>
      <p:sp>
        <p:nvSpPr>
          <p:cNvPr id="446" name="Google Shape;446;p42"/>
          <p:cNvSpPr txBox="1"/>
          <p:nvPr>
            <p:ph idx="8" type="subTitle"/>
          </p:nvPr>
        </p:nvSpPr>
        <p:spPr>
          <a:xfrm>
            <a:off x="3394721" y="1637051"/>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A</a:t>
            </a:r>
            <a:r>
              <a:rPr lang="en"/>
              <a:t>nti-stress</a:t>
            </a:r>
            <a:endParaRPr/>
          </a:p>
        </p:txBody>
      </p:sp>
      <p:sp>
        <p:nvSpPr>
          <p:cNvPr id="447" name="Google Shape;447;p42"/>
          <p:cNvSpPr txBox="1"/>
          <p:nvPr>
            <p:ph idx="9" type="subTitle"/>
          </p:nvPr>
        </p:nvSpPr>
        <p:spPr>
          <a:xfrm>
            <a:off x="874091" y="3157366"/>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Have fun</a:t>
            </a:r>
            <a:endParaRPr/>
          </a:p>
        </p:txBody>
      </p:sp>
      <p:sp>
        <p:nvSpPr>
          <p:cNvPr id="448" name="Google Shape;448;p42"/>
          <p:cNvSpPr txBox="1"/>
          <p:nvPr>
            <p:ph idx="13" type="subTitle"/>
          </p:nvPr>
        </p:nvSpPr>
        <p:spPr>
          <a:xfrm>
            <a:off x="3394721" y="3157366"/>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Learn </a:t>
            </a:r>
            <a:endParaRPr/>
          </a:p>
        </p:txBody>
      </p:sp>
      <p:sp>
        <p:nvSpPr>
          <p:cNvPr id="449" name="Google Shape;449;p42"/>
          <p:cNvSpPr txBox="1"/>
          <p:nvPr>
            <p:ph idx="14" type="subTitle"/>
          </p:nvPr>
        </p:nvSpPr>
        <p:spPr>
          <a:xfrm>
            <a:off x="5915346" y="1637051"/>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Experience</a:t>
            </a:r>
            <a:endParaRPr/>
          </a:p>
        </p:txBody>
      </p:sp>
      <p:sp>
        <p:nvSpPr>
          <p:cNvPr id="450" name="Google Shape;450;p42"/>
          <p:cNvSpPr txBox="1"/>
          <p:nvPr>
            <p:ph idx="15" type="subTitle"/>
          </p:nvPr>
        </p:nvSpPr>
        <p:spPr>
          <a:xfrm>
            <a:off x="5915346" y="3157366"/>
            <a:ext cx="18939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S</a:t>
            </a:r>
            <a:r>
              <a:rPr lang="en"/>
              <a:t>timulating</a:t>
            </a:r>
            <a:endParaRPr/>
          </a:p>
        </p:txBody>
      </p:sp>
      <p:cxnSp>
        <p:nvCxnSpPr>
          <p:cNvPr id="451" name="Google Shape;451;p42"/>
          <p:cNvCxnSpPr/>
          <p:nvPr/>
        </p:nvCxnSpPr>
        <p:spPr>
          <a:xfrm>
            <a:off x="874091" y="1556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2" name="Google Shape;452;p42"/>
          <p:cNvCxnSpPr/>
          <p:nvPr/>
        </p:nvCxnSpPr>
        <p:spPr>
          <a:xfrm>
            <a:off x="3394716" y="1556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3" name="Google Shape;453;p42"/>
          <p:cNvCxnSpPr/>
          <p:nvPr/>
        </p:nvCxnSpPr>
        <p:spPr>
          <a:xfrm>
            <a:off x="5915341" y="1556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4" name="Google Shape;454;p42"/>
          <p:cNvCxnSpPr/>
          <p:nvPr/>
        </p:nvCxnSpPr>
        <p:spPr>
          <a:xfrm>
            <a:off x="874091" y="3080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5" name="Google Shape;455;p42"/>
          <p:cNvCxnSpPr/>
          <p:nvPr/>
        </p:nvCxnSpPr>
        <p:spPr>
          <a:xfrm>
            <a:off x="3394716" y="3080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6" name="Google Shape;456;p42"/>
          <p:cNvCxnSpPr/>
          <p:nvPr/>
        </p:nvCxnSpPr>
        <p:spPr>
          <a:xfrm>
            <a:off x="5915341" y="3080000"/>
            <a:ext cx="1893900" cy="0"/>
          </a:xfrm>
          <a:prstGeom prst="straightConnector1">
            <a:avLst/>
          </a:prstGeom>
          <a:noFill/>
          <a:ln cap="flat" cmpd="sng" w="38100">
            <a:solidFill>
              <a:schemeClr val="dk1"/>
            </a:solidFill>
            <a:prstDash val="solid"/>
            <a:round/>
            <a:headEnd len="med" w="med" type="none"/>
            <a:tailEnd len="med" w="med" type="none"/>
          </a:ln>
        </p:spPr>
      </p:cxnSp>
      <p:cxnSp>
        <p:nvCxnSpPr>
          <p:cNvPr id="457" name="Google Shape;457;p42"/>
          <p:cNvCxnSpPr/>
          <p:nvPr/>
        </p:nvCxnSpPr>
        <p:spPr>
          <a:xfrm>
            <a:off x="874094" y="4603988"/>
            <a:ext cx="6927000" cy="0"/>
          </a:xfrm>
          <a:prstGeom prst="straightConnector1">
            <a:avLst/>
          </a:prstGeom>
          <a:noFill/>
          <a:ln cap="flat" cmpd="sng" w="38100">
            <a:solidFill>
              <a:schemeClr val="dk1"/>
            </a:solidFill>
            <a:prstDash val="solid"/>
            <a:round/>
            <a:headEnd len="sm" w="sm" type="none"/>
            <a:tailEnd len="sm" w="sm" type="oval"/>
          </a:ln>
        </p:spPr>
      </p:cxnSp>
      <p:sp>
        <p:nvSpPr>
          <p:cNvPr id="458" name="Google Shape;458;p42"/>
          <p:cNvSpPr txBox="1"/>
          <p:nvPr>
            <p:ph idx="16"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59" name="Google Shape;459;p42"/>
          <p:cNvSpPr txBox="1"/>
          <p:nvPr>
            <p:ph idx="17"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60" name="Google Shape;460;p42"/>
          <p:cNvSpPr txBox="1"/>
          <p:nvPr>
            <p:ph idx="18"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64" name="Shape 464"/>
        <p:cNvGrpSpPr/>
        <p:nvPr/>
      </p:nvGrpSpPr>
      <p:grpSpPr>
        <a:xfrm>
          <a:off x="0" y="0"/>
          <a:ext cx="0" cy="0"/>
          <a:chOff x="0" y="0"/>
          <a:chExt cx="0" cy="0"/>
        </a:xfrm>
      </p:grpSpPr>
      <p:sp>
        <p:nvSpPr>
          <p:cNvPr id="465" name="Google Shape;465;p43"/>
          <p:cNvSpPr txBox="1"/>
          <p:nvPr>
            <p:ph type="title"/>
          </p:nvPr>
        </p:nvSpPr>
        <p:spPr>
          <a:xfrm>
            <a:off x="873097" y="3131225"/>
            <a:ext cx="4464000" cy="5949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A</a:t>
            </a:r>
            <a:r>
              <a:rPr lang="en"/>
              <a:t> picture is worth</a:t>
            </a:r>
            <a:endParaRPr/>
          </a:p>
        </p:txBody>
      </p:sp>
      <p:sp>
        <p:nvSpPr>
          <p:cNvPr id="466" name="Google Shape;466;p43"/>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67" name="Google Shape;467;p43"/>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68" name="Google Shape;468;p43"/>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469" name="Google Shape;469;p43"/>
          <p:cNvCxnSpPr/>
          <p:nvPr/>
        </p:nvCxnSpPr>
        <p:spPr>
          <a:xfrm>
            <a:off x="5245072" y="3428675"/>
            <a:ext cx="3185700" cy="0"/>
          </a:xfrm>
          <a:prstGeom prst="straightConnector1">
            <a:avLst/>
          </a:prstGeom>
          <a:noFill/>
          <a:ln cap="flat" cmpd="sng" w="38100">
            <a:solidFill>
              <a:schemeClr val="dk1"/>
            </a:solidFill>
            <a:prstDash val="solid"/>
            <a:round/>
            <a:headEnd len="med" w="med" type="none"/>
            <a:tailEnd len="med" w="med" type="none"/>
          </a:ln>
        </p:spPr>
      </p:cxnSp>
      <p:sp>
        <p:nvSpPr>
          <p:cNvPr id="470" name="Google Shape;470;p43"/>
          <p:cNvSpPr txBox="1"/>
          <p:nvPr>
            <p:ph type="title"/>
          </p:nvPr>
        </p:nvSpPr>
        <p:spPr>
          <a:xfrm>
            <a:off x="3966775" y="3726113"/>
            <a:ext cx="4464000" cy="594900"/>
          </a:xfrm>
          <a:prstGeom prst="rect">
            <a:avLst/>
          </a:prstGeom>
        </p:spPr>
        <p:txBody>
          <a:bodyPr anchorCtr="0" anchor="t" bIns="91425" lIns="0" spcFirstLastPara="1" rIns="0" wrap="square" tIns="0">
            <a:noAutofit/>
          </a:bodyPr>
          <a:lstStyle/>
          <a:p>
            <a:pPr indent="0" lvl="0" marL="0" rtl="0" algn="r">
              <a:spcBef>
                <a:spcPts val="0"/>
              </a:spcBef>
              <a:spcAft>
                <a:spcPts val="0"/>
              </a:spcAft>
              <a:buNone/>
            </a:pPr>
            <a:r>
              <a:rPr b="0" lang="en">
                <a:latin typeface="Epilogue ExtraBold"/>
                <a:ea typeface="Epilogue ExtraBold"/>
                <a:cs typeface="Epilogue ExtraBold"/>
                <a:sym typeface="Epilogue ExtraBold"/>
              </a:rPr>
              <a:t>a thousand words</a:t>
            </a:r>
            <a:endParaRPr b="0">
              <a:latin typeface="Epilogue ExtraBold"/>
              <a:ea typeface="Epilogue ExtraBold"/>
              <a:cs typeface="Epilogue ExtraBold"/>
              <a:sym typeface="Epilogue ExtraBold"/>
            </a:endParaRPr>
          </a:p>
        </p:txBody>
      </p:sp>
      <p:cxnSp>
        <p:nvCxnSpPr>
          <p:cNvPr id="471" name="Google Shape;471;p43"/>
          <p:cNvCxnSpPr/>
          <p:nvPr/>
        </p:nvCxnSpPr>
        <p:spPr>
          <a:xfrm>
            <a:off x="873097" y="4023563"/>
            <a:ext cx="3185700" cy="0"/>
          </a:xfrm>
          <a:prstGeom prst="straightConnector1">
            <a:avLst/>
          </a:prstGeom>
          <a:noFill/>
          <a:ln cap="flat" cmpd="sng" w="38100">
            <a:solidFill>
              <a:schemeClr val="dk1"/>
            </a:solidFill>
            <a:prstDash val="solid"/>
            <a:round/>
            <a:headEnd len="med" w="med" type="none"/>
            <a:tailEnd len="med" w="med" type="none"/>
          </a:ln>
        </p:spPr>
      </p:cxnSp>
      <p:cxnSp>
        <p:nvCxnSpPr>
          <p:cNvPr id="472" name="Google Shape;472;p43"/>
          <p:cNvCxnSpPr/>
          <p:nvPr/>
        </p:nvCxnSpPr>
        <p:spPr>
          <a:xfrm>
            <a:off x="872400" y="4470838"/>
            <a:ext cx="7566000" cy="0"/>
          </a:xfrm>
          <a:prstGeom prst="straightConnector1">
            <a:avLst/>
          </a:prstGeom>
          <a:noFill/>
          <a:ln cap="flat" cmpd="sng" w="38100">
            <a:solidFill>
              <a:schemeClr val="dk1"/>
            </a:solidFill>
            <a:prstDash val="solid"/>
            <a:round/>
            <a:headEnd len="sm" w="sm" type="none"/>
            <a:tailEnd len="sm" w="sm" type="oval"/>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6" name="Shape 476"/>
        <p:cNvGrpSpPr/>
        <p:nvPr/>
      </p:nvGrpSpPr>
      <p:grpSpPr>
        <a:xfrm>
          <a:off x="0" y="0"/>
          <a:ext cx="0" cy="0"/>
          <a:chOff x="0" y="0"/>
          <a:chExt cx="0" cy="0"/>
        </a:xfrm>
      </p:grpSpPr>
      <p:sp>
        <p:nvSpPr>
          <p:cNvPr id="477" name="Google Shape;477;p44"/>
          <p:cNvSpPr txBox="1"/>
          <p:nvPr>
            <p:ph type="title"/>
          </p:nvPr>
        </p:nvSpPr>
        <p:spPr>
          <a:xfrm>
            <a:off x="875339" y="2798180"/>
            <a:ext cx="4321800" cy="8028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Don’t forget this!</a:t>
            </a:r>
            <a:endParaRPr/>
          </a:p>
        </p:txBody>
      </p:sp>
      <p:sp>
        <p:nvSpPr>
          <p:cNvPr id="478" name="Google Shape;478;p44"/>
          <p:cNvSpPr txBox="1"/>
          <p:nvPr>
            <p:ph idx="1" type="subTitle"/>
          </p:nvPr>
        </p:nvSpPr>
        <p:spPr>
          <a:xfrm>
            <a:off x="875339" y="3600960"/>
            <a:ext cx="4321800" cy="802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cxnSp>
        <p:nvCxnSpPr>
          <p:cNvPr id="479" name="Google Shape;479;p44"/>
          <p:cNvCxnSpPr/>
          <p:nvPr/>
        </p:nvCxnSpPr>
        <p:spPr>
          <a:xfrm>
            <a:off x="875343" y="4603988"/>
            <a:ext cx="4321800" cy="0"/>
          </a:xfrm>
          <a:prstGeom prst="straightConnector1">
            <a:avLst/>
          </a:prstGeom>
          <a:noFill/>
          <a:ln cap="flat" cmpd="sng" w="38100">
            <a:solidFill>
              <a:schemeClr val="dk1"/>
            </a:solidFill>
            <a:prstDash val="solid"/>
            <a:round/>
            <a:headEnd len="sm" w="sm" type="none"/>
            <a:tailEnd len="sm" w="sm" type="oval"/>
          </a:ln>
        </p:spPr>
      </p:cxnSp>
      <p:pic>
        <p:nvPicPr>
          <p:cNvPr id="480" name="Google Shape;480;p44"/>
          <p:cNvPicPr preferRelativeResize="0"/>
          <p:nvPr/>
        </p:nvPicPr>
        <p:blipFill rotWithShape="1">
          <a:blip r:embed="rId3">
            <a:alphaModFix/>
          </a:blip>
          <a:srcRect b="21802" l="0" r="0" t="39655"/>
          <a:stretch/>
        </p:blipFill>
        <p:spPr>
          <a:xfrm>
            <a:off x="875350" y="0"/>
            <a:ext cx="8268652" cy="2124077"/>
          </a:xfrm>
          <a:prstGeom prst="rect">
            <a:avLst/>
          </a:prstGeom>
          <a:noFill/>
          <a:ln>
            <a:noFill/>
          </a:ln>
        </p:spPr>
      </p:pic>
      <p:pic>
        <p:nvPicPr>
          <p:cNvPr id="481" name="Google Shape;481;p44"/>
          <p:cNvPicPr preferRelativeResize="0"/>
          <p:nvPr/>
        </p:nvPicPr>
        <p:blipFill rotWithShape="1">
          <a:blip r:embed="rId4">
            <a:alphaModFix/>
          </a:blip>
          <a:srcRect b="0" l="13540" r="13540" t="0"/>
          <a:stretch/>
        </p:blipFill>
        <p:spPr>
          <a:xfrm>
            <a:off x="5935925" y="2211075"/>
            <a:ext cx="3208074" cy="2932426"/>
          </a:xfrm>
          <a:prstGeom prst="rect">
            <a:avLst/>
          </a:prstGeom>
          <a:noFill/>
          <a:ln>
            <a:noFill/>
          </a:ln>
        </p:spPr>
      </p:pic>
      <p:sp>
        <p:nvSpPr>
          <p:cNvPr id="482" name="Google Shape;482;p44"/>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83" name="Google Shape;483;p44"/>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84" name="Google Shape;484;p44"/>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 name="Shape 488"/>
        <p:cNvGrpSpPr/>
        <p:nvPr/>
      </p:nvGrpSpPr>
      <p:grpSpPr>
        <a:xfrm>
          <a:off x="0" y="0"/>
          <a:ext cx="0" cy="0"/>
          <a:chOff x="0" y="0"/>
          <a:chExt cx="0" cy="0"/>
        </a:xfrm>
      </p:grpSpPr>
      <p:sp>
        <p:nvSpPr>
          <p:cNvPr id="489" name="Google Shape;489;p45"/>
          <p:cNvSpPr txBox="1"/>
          <p:nvPr>
            <p:ph idx="1" type="subTitle"/>
          </p:nvPr>
        </p:nvSpPr>
        <p:spPr>
          <a:xfrm>
            <a:off x="878914" y="3629075"/>
            <a:ext cx="2307300" cy="682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It’s the closest planet to the Sun and the smallest one in the Solar System</a:t>
            </a:r>
            <a:endParaRPr/>
          </a:p>
        </p:txBody>
      </p:sp>
      <p:sp>
        <p:nvSpPr>
          <p:cNvPr id="490" name="Google Shape;490;p45"/>
          <p:cNvSpPr txBox="1"/>
          <p:nvPr>
            <p:ph idx="2" type="subTitle"/>
          </p:nvPr>
        </p:nvSpPr>
        <p:spPr>
          <a:xfrm>
            <a:off x="878910" y="3197000"/>
            <a:ext cx="2307300" cy="4404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Mercury</a:t>
            </a:r>
            <a:endParaRPr/>
          </a:p>
        </p:txBody>
      </p:sp>
      <p:sp>
        <p:nvSpPr>
          <p:cNvPr id="491" name="Google Shape;491;p45"/>
          <p:cNvSpPr txBox="1"/>
          <p:nvPr>
            <p:ph idx="4" type="subTitle"/>
          </p:nvPr>
        </p:nvSpPr>
        <p:spPr>
          <a:xfrm>
            <a:off x="3496501" y="3629075"/>
            <a:ext cx="2307300" cy="682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Venus has a beautiful name and is the second planet from the Sun</a:t>
            </a:r>
            <a:endParaRPr/>
          </a:p>
        </p:txBody>
      </p:sp>
      <p:sp>
        <p:nvSpPr>
          <p:cNvPr id="492" name="Google Shape;492;p45"/>
          <p:cNvSpPr txBox="1"/>
          <p:nvPr>
            <p:ph idx="5" type="subTitle"/>
          </p:nvPr>
        </p:nvSpPr>
        <p:spPr>
          <a:xfrm>
            <a:off x="3496499" y="3197000"/>
            <a:ext cx="2307300" cy="4404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Venus</a:t>
            </a:r>
            <a:endParaRPr/>
          </a:p>
        </p:txBody>
      </p:sp>
      <p:sp>
        <p:nvSpPr>
          <p:cNvPr id="493" name="Google Shape;493;p45"/>
          <p:cNvSpPr txBox="1"/>
          <p:nvPr>
            <p:ph idx="7" type="subTitle"/>
          </p:nvPr>
        </p:nvSpPr>
        <p:spPr>
          <a:xfrm>
            <a:off x="6114090" y="3629075"/>
            <a:ext cx="2307300" cy="682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494" name="Google Shape;494;p45"/>
          <p:cNvSpPr txBox="1"/>
          <p:nvPr>
            <p:ph idx="8" type="subTitle"/>
          </p:nvPr>
        </p:nvSpPr>
        <p:spPr>
          <a:xfrm>
            <a:off x="6114089" y="3197000"/>
            <a:ext cx="2307300" cy="4404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Mars</a:t>
            </a:r>
            <a:endParaRPr/>
          </a:p>
        </p:txBody>
      </p:sp>
      <p:sp>
        <p:nvSpPr>
          <p:cNvPr id="495" name="Google Shape;495;p45"/>
          <p:cNvSpPr txBox="1"/>
          <p:nvPr>
            <p:ph idx="9" type="title"/>
          </p:nvPr>
        </p:nvSpPr>
        <p:spPr>
          <a:xfrm>
            <a:off x="872400" y="539500"/>
            <a:ext cx="7551900" cy="5946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Let’s use some percentages</a:t>
            </a:r>
            <a:endParaRPr/>
          </a:p>
        </p:txBody>
      </p:sp>
      <p:sp>
        <p:nvSpPr>
          <p:cNvPr id="496" name="Google Shape;496;p45"/>
          <p:cNvSpPr txBox="1"/>
          <p:nvPr>
            <p:ph idx="3" type="title"/>
          </p:nvPr>
        </p:nvSpPr>
        <p:spPr>
          <a:xfrm>
            <a:off x="4641901" y="2683258"/>
            <a:ext cx="1161900" cy="3687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50%</a:t>
            </a:r>
            <a:endParaRPr/>
          </a:p>
        </p:txBody>
      </p:sp>
      <p:sp>
        <p:nvSpPr>
          <p:cNvPr id="497" name="Google Shape;497;p45"/>
          <p:cNvSpPr txBox="1"/>
          <p:nvPr>
            <p:ph idx="6" type="title"/>
          </p:nvPr>
        </p:nvSpPr>
        <p:spPr>
          <a:xfrm>
            <a:off x="7259489" y="2683258"/>
            <a:ext cx="1161900" cy="3687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100</a:t>
            </a:r>
            <a:r>
              <a:rPr lang="en"/>
              <a:t>%</a:t>
            </a:r>
            <a:endParaRPr/>
          </a:p>
        </p:txBody>
      </p:sp>
      <p:sp>
        <p:nvSpPr>
          <p:cNvPr id="498" name="Google Shape;498;p45"/>
          <p:cNvSpPr txBox="1"/>
          <p:nvPr>
            <p:ph type="title"/>
          </p:nvPr>
        </p:nvSpPr>
        <p:spPr>
          <a:xfrm>
            <a:off x="2085814" y="2683249"/>
            <a:ext cx="1100400" cy="3687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25%</a:t>
            </a:r>
            <a:endParaRPr/>
          </a:p>
        </p:txBody>
      </p:sp>
      <p:cxnSp>
        <p:nvCxnSpPr>
          <p:cNvPr id="499" name="Google Shape;499;p45"/>
          <p:cNvCxnSpPr/>
          <p:nvPr/>
        </p:nvCxnSpPr>
        <p:spPr>
          <a:xfrm>
            <a:off x="878910" y="3065323"/>
            <a:ext cx="2302200" cy="0"/>
          </a:xfrm>
          <a:prstGeom prst="straightConnector1">
            <a:avLst/>
          </a:prstGeom>
          <a:noFill/>
          <a:ln cap="flat" cmpd="sng" w="38100">
            <a:solidFill>
              <a:schemeClr val="dk1"/>
            </a:solidFill>
            <a:prstDash val="solid"/>
            <a:round/>
            <a:headEnd len="med" w="med" type="none"/>
            <a:tailEnd len="med" w="med" type="none"/>
          </a:ln>
        </p:spPr>
      </p:cxnSp>
      <p:cxnSp>
        <p:nvCxnSpPr>
          <p:cNvPr id="500" name="Google Shape;500;p45"/>
          <p:cNvCxnSpPr/>
          <p:nvPr/>
        </p:nvCxnSpPr>
        <p:spPr>
          <a:xfrm>
            <a:off x="3496499" y="3065323"/>
            <a:ext cx="2302200" cy="0"/>
          </a:xfrm>
          <a:prstGeom prst="straightConnector1">
            <a:avLst/>
          </a:prstGeom>
          <a:noFill/>
          <a:ln cap="flat" cmpd="sng" w="38100">
            <a:solidFill>
              <a:schemeClr val="dk1"/>
            </a:solidFill>
            <a:prstDash val="solid"/>
            <a:round/>
            <a:headEnd len="med" w="med" type="none"/>
            <a:tailEnd len="med" w="med" type="none"/>
          </a:ln>
        </p:spPr>
      </p:cxnSp>
      <p:cxnSp>
        <p:nvCxnSpPr>
          <p:cNvPr id="501" name="Google Shape;501;p45"/>
          <p:cNvCxnSpPr/>
          <p:nvPr/>
        </p:nvCxnSpPr>
        <p:spPr>
          <a:xfrm>
            <a:off x="6114089" y="3065323"/>
            <a:ext cx="2302200" cy="0"/>
          </a:xfrm>
          <a:prstGeom prst="straightConnector1">
            <a:avLst/>
          </a:prstGeom>
          <a:noFill/>
          <a:ln cap="flat" cmpd="sng" w="38100">
            <a:solidFill>
              <a:schemeClr val="dk1"/>
            </a:solidFill>
            <a:prstDash val="solid"/>
            <a:round/>
            <a:headEnd len="med" w="med" type="none"/>
            <a:tailEnd len="med" w="med" type="none"/>
          </a:ln>
        </p:spPr>
      </p:cxnSp>
      <p:sp>
        <p:nvSpPr>
          <p:cNvPr id="502" name="Google Shape;502;p45"/>
          <p:cNvSpPr/>
          <p:nvPr/>
        </p:nvSpPr>
        <p:spPr>
          <a:xfrm>
            <a:off x="878910" y="2696663"/>
            <a:ext cx="1161900" cy="368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5"/>
          <p:cNvSpPr/>
          <p:nvPr/>
        </p:nvSpPr>
        <p:spPr>
          <a:xfrm>
            <a:off x="3496499" y="2300325"/>
            <a:ext cx="1161900" cy="76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5"/>
          <p:cNvSpPr/>
          <p:nvPr/>
        </p:nvSpPr>
        <p:spPr>
          <a:xfrm>
            <a:off x="6114089" y="1502875"/>
            <a:ext cx="1161900" cy="1562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5" name="Google Shape;505;p45"/>
          <p:cNvCxnSpPr/>
          <p:nvPr/>
        </p:nvCxnSpPr>
        <p:spPr>
          <a:xfrm>
            <a:off x="872400" y="4603988"/>
            <a:ext cx="7555500" cy="0"/>
          </a:xfrm>
          <a:prstGeom prst="straightConnector1">
            <a:avLst/>
          </a:prstGeom>
          <a:noFill/>
          <a:ln cap="flat" cmpd="sng" w="38100">
            <a:solidFill>
              <a:schemeClr val="dk1"/>
            </a:solidFill>
            <a:prstDash val="solid"/>
            <a:round/>
            <a:headEnd len="sm" w="sm" type="none"/>
            <a:tailEnd len="sm" w="sm" type="oval"/>
          </a:ln>
        </p:spPr>
      </p:cxnSp>
      <p:sp>
        <p:nvSpPr>
          <p:cNvPr id="506" name="Google Shape;506;p45"/>
          <p:cNvSpPr txBox="1"/>
          <p:nvPr>
            <p:ph idx="13"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507" name="Google Shape;507;p45"/>
          <p:cNvSpPr txBox="1"/>
          <p:nvPr>
            <p:ph idx="14"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508" name="Google Shape;508;p45"/>
          <p:cNvSpPr txBox="1"/>
          <p:nvPr>
            <p:ph idx="15"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 name="Shape 512"/>
        <p:cNvGrpSpPr/>
        <p:nvPr/>
      </p:nvGrpSpPr>
      <p:grpSpPr>
        <a:xfrm>
          <a:off x="0" y="0"/>
          <a:ext cx="0" cy="0"/>
          <a:chOff x="0" y="0"/>
          <a:chExt cx="0" cy="0"/>
        </a:xfrm>
      </p:grpSpPr>
      <p:sp>
        <p:nvSpPr>
          <p:cNvPr id="513" name="Google Shape;513;p46"/>
          <p:cNvSpPr txBox="1"/>
          <p:nvPr>
            <p:ph idx="1" type="subTitle"/>
          </p:nvPr>
        </p:nvSpPr>
        <p:spPr>
          <a:xfrm>
            <a:off x="875850" y="1573174"/>
            <a:ext cx="3909600" cy="260700"/>
          </a:xfrm>
          <a:prstGeom prst="rect">
            <a:avLst/>
          </a:prstGeom>
        </p:spPr>
        <p:txBody>
          <a:bodyPr anchorCtr="0" anchor="ctr" bIns="91425" lIns="0" spcFirstLastPara="1" rIns="91425" wrap="square" tIns="0">
            <a:noAutofit/>
          </a:bodyPr>
          <a:lstStyle/>
          <a:p>
            <a:pPr indent="0" lvl="0" marL="0" rtl="0" algn="l">
              <a:spcBef>
                <a:spcPts val="0"/>
              </a:spcBef>
              <a:spcAft>
                <a:spcPts val="0"/>
              </a:spcAft>
              <a:buNone/>
            </a:pPr>
            <a:r>
              <a:rPr lang="en"/>
              <a:t>Jupiter's rotation period</a:t>
            </a:r>
            <a:endParaRPr/>
          </a:p>
        </p:txBody>
      </p:sp>
      <p:sp>
        <p:nvSpPr>
          <p:cNvPr id="514" name="Google Shape;514;p46"/>
          <p:cNvSpPr txBox="1"/>
          <p:nvPr>
            <p:ph type="title"/>
          </p:nvPr>
        </p:nvSpPr>
        <p:spPr>
          <a:xfrm>
            <a:off x="875852" y="539500"/>
            <a:ext cx="3909600" cy="4191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55m 23s</a:t>
            </a:r>
            <a:endParaRPr/>
          </a:p>
        </p:txBody>
      </p:sp>
      <p:sp>
        <p:nvSpPr>
          <p:cNvPr id="515" name="Google Shape;515;p46"/>
          <p:cNvSpPr txBox="1"/>
          <p:nvPr>
            <p:ph idx="2" type="title"/>
          </p:nvPr>
        </p:nvSpPr>
        <p:spPr>
          <a:xfrm>
            <a:off x="875852" y="1951090"/>
            <a:ext cx="3909600" cy="4191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333,000</a:t>
            </a:r>
            <a:endParaRPr/>
          </a:p>
        </p:txBody>
      </p:sp>
      <p:sp>
        <p:nvSpPr>
          <p:cNvPr id="516" name="Google Shape;516;p46"/>
          <p:cNvSpPr txBox="1"/>
          <p:nvPr>
            <p:ph idx="3" type="subTitle"/>
          </p:nvPr>
        </p:nvSpPr>
        <p:spPr>
          <a:xfrm>
            <a:off x="875850" y="2956177"/>
            <a:ext cx="3909600" cy="260700"/>
          </a:xfrm>
          <a:prstGeom prst="rect">
            <a:avLst/>
          </a:prstGeom>
        </p:spPr>
        <p:txBody>
          <a:bodyPr anchorCtr="0" anchor="ctr" bIns="91425" lIns="0" spcFirstLastPara="1" rIns="91425" wrap="square" tIns="0">
            <a:noAutofit/>
          </a:bodyPr>
          <a:lstStyle/>
          <a:p>
            <a:pPr indent="0" lvl="0" marL="0" rtl="0" algn="l">
              <a:spcBef>
                <a:spcPts val="0"/>
              </a:spcBef>
              <a:spcAft>
                <a:spcPts val="0"/>
              </a:spcAft>
              <a:buNone/>
            </a:pPr>
            <a:r>
              <a:rPr lang="en"/>
              <a:t>The Sun’s mass compared to Earth’s</a:t>
            </a:r>
            <a:endParaRPr/>
          </a:p>
        </p:txBody>
      </p:sp>
      <p:sp>
        <p:nvSpPr>
          <p:cNvPr id="517" name="Google Shape;517;p46"/>
          <p:cNvSpPr txBox="1"/>
          <p:nvPr>
            <p:ph idx="4" type="title"/>
          </p:nvPr>
        </p:nvSpPr>
        <p:spPr>
          <a:xfrm>
            <a:off x="875850" y="3362680"/>
            <a:ext cx="3909600" cy="419100"/>
          </a:xfrm>
          <a:prstGeom prst="rect">
            <a:avLst/>
          </a:prstGeom>
        </p:spPr>
        <p:txBody>
          <a:bodyPr anchorCtr="0" anchor="ctr" bIns="91425" lIns="91425" spcFirstLastPara="1" rIns="0" wrap="square" tIns="91425">
            <a:noAutofit/>
          </a:bodyPr>
          <a:lstStyle/>
          <a:p>
            <a:pPr indent="0" lvl="0" marL="0" rtl="0" algn="r">
              <a:spcBef>
                <a:spcPts val="0"/>
              </a:spcBef>
              <a:spcAft>
                <a:spcPts val="0"/>
              </a:spcAft>
              <a:buNone/>
            </a:pPr>
            <a:r>
              <a:rPr lang="en"/>
              <a:t>386,000 km</a:t>
            </a:r>
            <a:endParaRPr/>
          </a:p>
        </p:txBody>
      </p:sp>
      <p:sp>
        <p:nvSpPr>
          <p:cNvPr id="518" name="Google Shape;518;p46"/>
          <p:cNvSpPr txBox="1"/>
          <p:nvPr>
            <p:ph idx="5" type="subTitle"/>
          </p:nvPr>
        </p:nvSpPr>
        <p:spPr>
          <a:xfrm>
            <a:off x="875850" y="4339180"/>
            <a:ext cx="3909600" cy="260700"/>
          </a:xfrm>
          <a:prstGeom prst="rect">
            <a:avLst/>
          </a:prstGeom>
        </p:spPr>
        <p:txBody>
          <a:bodyPr anchorCtr="0" anchor="ctr" bIns="91425" lIns="0" spcFirstLastPara="1" rIns="91425" wrap="square" tIns="0">
            <a:noAutofit/>
          </a:bodyPr>
          <a:lstStyle/>
          <a:p>
            <a:pPr indent="0" lvl="0" marL="0" rtl="0" algn="l">
              <a:spcBef>
                <a:spcPts val="0"/>
              </a:spcBef>
              <a:spcAft>
                <a:spcPts val="0"/>
              </a:spcAft>
              <a:buNone/>
            </a:pPr>
            <a:r>
              <a:rPr lang="en"/>
              <a:t>Distance between Earth and the Moon</a:t>
            </a:r>
            <a:endParaRPr/>
          </a:p>
        </p:txBody>
      </p:sp>
      <p:sp>
        <p:nvSpPr>
          <p:cNvPr id="519" name="Google Shape;519;p46"/>
          <p:cNvSpPr txBox="1"/>
          <p:nvPr>
            <p:ph idx="6" type="subTitle"/>
          </p:nvPr>
        </p:nvSpPr>
        <p:spPr>
          <a:xfrm>
            <a:off x="875850" y="1154070"/>
            <a:ext cx="3909600" cy="4191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Rotation</a:t>
            </a:r>
            <a:endParaRPr/>
          </a:p>
        </p:txBody>
      </p:sp>
      <p:sp>
        <p:nvSpPr>
          <p:cNvPr id="520" name="Google Shape;520;p46"/>
          <p:cNvSpPr txBox="1"/>
          <p:nvPr>
            <p:ph idx="7" type="subTitle"/>
          </p:nvPr>
        </p:nvSpPr>
        <p:spPr>
          <a:xfrm>
            <a:off x="875850" y="2548356"/>
            <a:ext cx="3909600" cy="4056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Mass</a:t>
            </a:r>
            <a:endParaRPr/>
          </a:p>
        </p:txBody>
      </p:sp>
      <p:sp>
        <p:nvSpPr>
          <p:cNvPr id="521" name="Google Shape;521;p46"/>
          <p:cNvSpPr txBox="1"/>
          <p:nvPr>
            <p:ph idx="8" type="subTitle"/>
          </p:nvPr>
        </p:nvSpPr>
        <p:spPr>
          <a:xfrm>
            <a:off x="875850" y="3929142"/>
            <a:ext cx="3909600" cy="4191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Distance</a:t>
            </a:r>
            <a:endParaRPr/>
          </a:p>
        </p:txBody>
      </p:sp>
      <p:cxnSp>
        <p:nvCxnSpPr>
          <p:cNvPr id="522" name="Google Shape;522;p46"/>
          <p:cNvCxnSpPr/>
          <p:nvPr/>
        </p:nvCxnSpPr>
        <p:spPr>
          <a:xfrm>
            <a:off x="875845" y="3781777"/>
            <a:ext cx="3909600" cy="0"/>
          </a:xfrm>
          <a:prstGeom prst="straightConnector1">
            <a:avLst/>
          </a:prstGeom>
          <a:noFill/>
          <a:ln cap="flat" cmpd="sng" w="38100">
            <a:solidFill>
              <a:schemeClr val="dk1"/>
            </a:solidFill>
            <a:prstDash val="solid"/>
            <a:round/>
            <a:headEnd len="med" w="med" type="none"/>
            <a:tailEnd len="med" w="med" type="none"/>
          </a:ln>
        </p:spPr>
      </p:cxnSp>
      <p:cxnSp>
        <p:nvCxnSpPr>
          <p:cNvPr id="523" name="Google Shape;523;p46"/>
          <p:cNvCxnSpPr/>
          <p:nvPr/>
        </p:nvCxnSpPr>
        <p:spPr>
          <a:xfrm>
            <a:off x="875845" y="2370189"/>
            <a:ext cx="3909600" cy="0"/>
          </a:xfrm>
          <a:prstGeom prst="straightConnector1">
            <a:avLst/>
          </a:prstGeom>
          <a:noFill/>
          <a:ln cap="flat" cmpd="sng" w="38100">
            <a:solidFill>
              <a:schemeClr val="dk1"/>
            </a:solidFill>
            <a:prstDash val="solid"/>
            <a:round/>
            <a:headEnd len="med" w="med" type="none"/>
            <a:tailEnd len="med" w="med" type="none"/>
          </a:ln>
        </p:spPr>
      </p:cxnSp>
      <p:cxnSp>
        <p:nvCxnSpPr>
          <p:cNvPr id="524" name="Google Shape;524;p46"/>
          <p:cNvCxnSpPr/>
          <p:nvPr/>
        </p:nvCxnSpPr>
        <p:spPr>
          <a:xfrm>
            <a:off x="875845" y="958600"/>
            <a:ext cx="3909600" cy="0"/>
          </a:xfrm>
          <a:prstGeom prst="straightConnector1">
            <a:avLst/>
          </a:prstGeom>
          <a:noFill/>
          <a:ln cap="flat" cmpd="sng" w="38100">
            <a:solidFill>
              <a:schemeClr val="dk1"/>
            </a:solidFill>
            <a:prstDash val="solid"/>
            <a:round/>
            <a:headEnd len="med" w="med" type="none"/>
            <a:tailEnd len="med" w="med" type="none"/>
          </a:ln>
        </p:spPr>
      </p:cxnSp>
      <p:pic>
        <p:nvPicPr>
          <p:cNvPr id="525" name="Google Shape;525;p46"/>
          <p:cNvPicPr preferRelativeResize="0"/>
          <p:nvPr/>
        </p:nvPicPr>
        <p:blipFill rotWithShape="1">
          <a:blip r:embed="rId3">
            <a:alphaModFix/>
          </a:blip>
          <a:srcRect b="3340" l="0" r="0" t="3340"/>
          <a:stretch/>
        </p:blipFill>
        <p:spPr>
          <a:xfrm rot="-5400000">
            <a:off x="4965113" y="974011"/>
            <a:ext cx="5152901" cy="3204877"/>
          </a:xfrm>
          <a:prstGeom prst="rect">
            <a:avLst/>
          </a:prstGeom>
          <a:noFill/>
          <a:ln>
            <a:noFill/>
          </a:ln>
        </p:spPr>
      </p:pic>
      <p:sp>
        <p:nvSpPr>
          <p:cNvPr id="526" name="Google Shape;526;p46"/>
          <p:cNvSpPr txBox="1"/>
          <p:nvPr>
            <p:ph idx="9"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p:txBody>
      </p:sp>
      <p:sp>
        <p:nvSpPr>
          <p:cNvPr id="527" name="Google Shape;527;p46"/>
          <p:cNvSpPr txBox="1"/>
          <p:nvPr>
            <p:ph idx="1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528" name="Google Shape;528;p46"/>
          <p:cNvSpPr txBox="1"/>
          <p:nvPr>
            <p:ph idx="1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 name="Shape 532"/>
        <p:cNvGrpSpPr/>
        <p:nvPr/>
      </p:nvGrpSpPr>
      <p:grpSpPr>
        <a:xfrm>
          <a:off x="0" y="0"/>
          <a:ext cx="0" cy="0"/>
          <a:chOff x="0" y="0"/>
          <a:chExt cx="0" cy="0"/>
        </a:xfrm>
      </p:grpSpPr>
      <p:sp>
        <p:nvSpPr>
          <p:cNvPr id="533" name="Google Shape;533;p47"/>
          <p:cNvSpPr txBox="1"/>
          <p:nvPr/>
        </p:nvSpPr>
        <p:spPr>
          <a:xfrm flipH="1">
            <a:off x="4575918" y="3129981"/>
            <a:ext cx="2788200" cy="384900"/>
          </a:xfrm>
          <a:prstGeom prst="rect">
            <a:avLst/>
          </a:prstGeom>
          <a:noFill/>
          <a:ln>
            <a:noFill/>
          </a:ln>
        </p:spPr>
        <p:txBody>
          <a:bodyPr anchorCtr="0" anchor="b" bIns="0"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Jupiter</a:t>
            </a:r>
            <a:endParaRPr b="1" sz="2000">
              <a:solidFill>
                <a:schemeClr val="dk1"/>
              </a:solidFill>
              <a:latin typeface="Epilogue"/>
              <a:ea typeface="Epilogue"/>
              <a:cs typeface="Epilogue"/>
              <a:sym typeface="Epilogue"/>
            </a:endParaRPr>
          </a:p>
        </p:txBody>
      </p:sp>
      <p:sp>
        <p:nvSpPr>
          <p:cNvPr id="534" name="Google Shape;534;p47"/>
          <p:cNvSpPr txBox="1"/>
          <p:nvPr/>
        </p:nvSpPr>
        <p:spPr>
          <a:xfrm flipH="1">
            <a:off x="1779833" y="1974996"/>
            <a:ext cx="2791200" cy="384900"/>
          </a:xfrm>
          <a:prstGeom prst="rect">
            <a:avLst/>
          </a:prstGeom>
          <a:noFill/>
          <a:ln>
            <a:noFill/>
          </a:ln>
        </p:spPr>
        <p:txBody>
          <a:bodyPr anchorCtr="0" anchor="ctr"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2016</a:t>
            </a:r>
            <a:endParaRPr b="1" sz="2000">
              <a:solidFill>
                <a:schemeClr val="dk1"/>
              </a:solidFill>
              <a:latin typeface="Epilogue"/>
              <a:ea typeface="Epilogue"/>
              <a:cs typeface="Epilogue"/>
              <a:sym typeface="Epilogue"/>
            </a:endParaRPr>
          </a:p>
        </p:txBody>
      </p:sp>
      <p:sp>
        <p:nvSpPr>
          <p:cNvPr id="535" name="Google Shape;535;p47"/>
          <p:cNvSpPr txBox="1"/>
          <p:nvPr/>
        </p:nvSpPr>
        <p:spPr>
          <a:xfrm flipH="1">
            <a:off x="1779833" y="3359032"/>
            <a:ext cx="2791200" cy="384900"/>
          </a:xfrm>
          <a:prstGeom prst="rect">
            <a:avLst/>
          </a:prstGeom>
          <a:noFill/>
          <a:ln>
            <a:noFill/>
          </a:ln>
        </p:spPr>
        <p:txBody>
          <a:bodyPr anchorCtr="0" anchor="ctr"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2020</a:t>
            </a:r>
            <a:endParaRPr b="1" sz="2000">
              <a:solidFill>
                <a:schemeClr val="dk1"/>
              </a:solidFill>
              <a:latin typeface="Epilogue"/>
              <a:ea typeface="Epilogue"/>
              <a:cs typeface="Epilogue"/>
              <a:sym typeface="Epilogue"/>
            </a:endParaRPr>
          </a:p>
        </p:txBody>
      </p:sp>
      <p:sp>
        <p:nvSpPr>
          <p:cNvPr id="536" name="Google Shape;536;p47"/>
          <p:cNvSpPr txBox="1"/>
          <p:nvPr/>
        </p:nvSpPr>
        <p:spPr>
          <a:xfrm flipH="1">
            <a:off x="4578970" y="2667014"/>
            <a:ext cx="2788200" cy="384900"/>
          </a:xfrm>
          <a:prstGeom prst="rect">
            <a:avLst/>
          </a:prstGeom>
          <a:noFill/>
          <a:ln>
            <a:noFill/>
          </a:ln>
        </p:spPr>
        <p:txBody>
          <a:bodyPr anchorCtr="0" anchor="ctr" bIns="91425" lIns="91425"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2018</a:t>
            </a:r>
            <a:endParaRPr b="1" sz="2000">
              <a:solidFill>
                <a:schemeClr val="dk1"/>
              </a:solidFill>
              <a:latin typeface="Epilogue"/>
              <a:ea typeface="Epilogue"/>
              <a:cs typeface="Epilogue"/>
              <a:sym typeface="Epilogue"/>
            </a:endParaRPr>
          </a:p>
        </p:txBody>
      </p:sp>
      <p:sp>
        <p:nvSpPr>
          <p:cNvPr id="537" name="Google Shape;537;p47"/>
          <p:cNvSpPr txBox="1"/>
          <p:nvPr/>
        </p:nvSpPr>
        <p:spPr>
          <a:xfrm flipH="1">
            <a:off x="4575918" y="1752750"/>
            <a:ext cx="2788200" cy="384900"/>
          </a:xfrm>
          <a:prstGeom prst="rect">
            <a:avLst/>
          </a:prstGeom>
          <a:noFill/>
          <a:ln>
            <a:noFill/>
          </a:ln>
        </p:spPr>
        <p:txBody>
          <a:bodyPr anchorCtr="0" anchor="b" bIns="0"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Mars</a:t>
            </a:r>
            <a:endParaRPr b="1" sz="2000">
              <a:solidFill>
                <a:schemeClr val="dk1"/>
              </a:solidFill>
              <a:latin typeface="Epilogue"/>
              <a:ea typeface="Epilogue"/>
              <a:cs typeface="Epilogue"/>
              <a:sym typeface="Epilogue"/>
            </a:endParaRPr>
          </a:p>
        </p:txBody>
      </p:sp>
      <p:sp>
        <p:nvSpPr>
          <p:cNvPr id="538" name="Google Shape;538;p47"/>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History of kinetic sand</a:t>
            </a:r>
            <a:endParaRPr/>
          </a:p>
        </p:txBody>
      </p:sp>
      <p:cxnSp>
        <p:nvCxnSpPr>
          <p:cNvPr id="539" name="Google Shape;539;p47"/>
          <p:cNvCxnSpPr/>
          <p:nvPr/>
        </p:nvCxnSpPr>
        <p:spPr>
          <a:xfrm rot="10800000">
            <a:off x="3175604" y="964297"/>
            <a:ext cx="0" cy="2791200"/>
          </a:xfrm>
          <a:prstGeom prst="straightConnector1">
            <a:avLst/>
          </a:prstGeom>
          <a:noFill/>
          <a:ln cap="flat" cmpd="sng" w="38100">
            <a:solidFill>
              <a:schemeClr val="dk1"/>
            </a:solidFill>
            <a:prstDash val="solid"/>
            <a:round/>
            <a:headEnd len="sm" w="sm" type="none"/>
            <a:tailEnd len="sm" w="sm" type="none"/>
          </a:ln>
        </p:spPr>
      </p:cxnSp>
      <p:cxnSp>
        <p:nvCxnSpPr>
          <p:cNvPr id="540" name="Google Shape;540;p47"/>
          <p:cNvCxnSpPr/>
          <p:nvPr/>
        </p:nvCxnSpPr>
        <p:spPr>
          <a:xfrm rot="10800000">
            <a:off x="3175604" y="2348335"/>
            <a:ext cx="0" cy="2791200"/>
          </a:xfrm>
          <a:prstGeom prst="straightConnector1">
            <a:avLst/>
          </a:prstGeom>
          <a:noFill/>
          <a:ln cap="flat" cmpd="sng" w="38100">
            <a:solidFill>
              <a:schemeClr val="dk1"/>
            </a:solidFill>
            <a:prstDash val="solid"/>
            <a:round/>
            <a:headEnd len="sm" w="sm" type="none"/>
            <a:tailEnd len="sm" w="sm" type="none"/>
          </a:ln>
        </p:spPr>
      </p:cxnSp>
      <p:cxnSp>
        <p:nvCxnSpPr>
          <p:cNvPr id="541" name="Google Shape;541;p47"/>
          <p:cNvCxnSpPr/>
          <p:nvPr/>
        </p:nvCxnSpPr>
        <p:spPr>
          <a:xfrm rot="10800000">
            <a:off x="4572000" y="1379728"/>
            <a:ext cx="0" cy="3162600"/>
          </a:xfrm>
          <a:prstGeom prst="straightConnector1">
            <a:avLst/>
          </a:prstGeom>
          <a:noFill/>
          <a:ln cap="flat" cmpd="sng" w="38100">
            <a:solidFill>
              <a:schemeClr val="dk1"/>
            </a:solidFill>
            <a:prstDash val="solid"/>
            <a:round/>
            <a:headEnd len="sm" w="sm" type="none"/>
            <a:tailEnd len="sm" w="sm" type="oval"/>
          </a:ln>
        </p:spPr>
      </p:cxnSp>
      <p:sp>
        <p:nvSpPr>
          <p:cNvPr id="542" name="Google Shape;542;p47"/>
          <p:cNvSpPr txBox="1"/>
          <p:nvPr/>
        </p:nvSpPr>
        <p:spPr>
          <a:xfrm flipH="1">
            <a:off x="1776778" y="2441366"/>
            <a:ext cx="2791200" cy="384900"/>
          </a:xfrm>
          <a:prstGeom prst="rect">
            <a:avLst/>
          </a:prstGeom>
          <a:noFill/>
          <a:ln>
            <a:noFill/>
          </a:ln>
        </p:spPr>
        <p:txBody>
          <a:bodyPr anchorCtr="0" anchor="b" bIns="0"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Venus</a:t>
            </a:r>
            <a:endParaRPr b="1" sz="2000">
              <a:solidFill>
                <a:schemeClr val="dk1"/>
              </a:solidFill>
              <a:latin typeface="Epilogue"/>
              <a:ea typeface="Epilogue"/>
              <a:cs typeface="Epilogue"/>
              <a:sym typeface="Epilogue"/>
            </a:endParaRPr>
          </a:p>
        </p:txBody>
      </p:sp>
      <p:sp>
        <p:nvSpPr>
          <p:cNvPr id="543" name="Google Shape;543;p47"/>
          <p:cNvSpPr txBox="1"/>
          <p:nvPr/>
        </p:nvSpPr>
        <p:spPr>
          <a:xfrm flipH="1">
            <a:off x="1776792" y="2826270"/>
            <a:ext cx="2791200" cy="3849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Venus has a toxic atmosphere</a:t>
            </a:r>
            <a:endParaRPr>
              <a:solidFill>
                <a:schemeClr val="dk1"/>
              </a:solidFill>
              <a:latin typeface="Epilogue"/>
              <a:ea typeface="Epilogue"/>
              <a:cs typeface="Epilogue"/>
              <a:sym typeface="Epilogue"/>
            </a:endParaRPr>
          </a:p>
        </p:txBody>
      </p:sp>
      <p:sp>
        <p:nvSpPr>
          <p:cNvPr id="544" name="Google Shape;544;p47"/>
          <p:cNvSpPr txBox="1"/>
          <p:nvPr/>
        </p:nvSpPr>
        <p:spPr>
          <a:xfrm flipH="1">
            <a:off x="1776778" y="3818597"/>
            <a:ext cx="2791200" cy="384900"/>
          </a:xfrm>
          <a:prstGeom prst="rect">
            <a:avLst/>
          </a:prstGeom>
          <a:noFill/>
          <a:ln>
            <a:noFill/>
          </a:ln>
        </p:spPr>
        <p:txBody>
          <a:bodyPr anchorCtr="0" anchor="b" bIns="0"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Mercury</a:t>
            </a:r>
            <a:endParaRPr b="1" sz="2000">
              <a:solidFill>
                <a:schemeClr val="dk1"/>
              </a:solidFill>
              <a:latin typeface="Epilogue"/>
              <a:ea typeface="Epilogue"/>
              <a:cs typeface="Epilogue"/>
              <a:sym typeface="Epilogue"/>
            </a:endParaRPr>
          </a:p>
        </p:txBody>
      </p:sp>
      <p:sp>
        <p:nvSpPr>
          <p:cNvPr id="545" name="Google Shape;545;p47"/>
          <p:cNvSpPr txBox="1"/>
          <p:nvPr/>
        </p:nvSpPr>
        <p:spPr>
          <a:xfrm flipH="1">
            <a:off x="1776792" y="4203503"/>
            <a:ext cx="2791200" cy="3849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Mercury is close to the Sun</a:t>
            </a:r>
            <a:endParaRPr>
              <a:solidFill>
                <a:schemeClr val="dk1"/>
              </a:solidFill>
              <a:latin typeface="Epilogue"/>
              <a:ea typeface="Epilogue"/>
              <a:cs typeface="Epilogue"/>
              <a:sym typeface="Epilogue"/>
            </a:endParaRPr>
          </a:p>
        </p:txBody>
      </p:sp>
      <p:sp>
        <p:nvSpPr>
          <p:cNvPr id="546" name="Google Shape;546;p47"/>
          <p:cNvSpPr txBox="1"/>
          <p:nvPr/>
        </p:nvSpPr>
        <p:spPr>
          <a:xfrm flipH="1">
            <a:off x="4578970" y="1282978"/>
            <a:ext cx="2788200" cy="384900"/>
          </a:xfrm>
          <a:prstGeom prst="rect">
            <a:avLst/>
          </a:prstGeom>
          <a:noFill/>
          <a:ln>
            <a:noFill/>
          </a:ln>
        </p:spPr>
        <p:txBody>
          <a:bodyPr anchorCtr="0" anchor="ctr" bIns="91425" lIns="91425"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2014</a:t>
            </a:r>
            <a:endParaRPr b="1" sz="2000">
              <a:solidFill>
                <a:schemeClr val="dk1"/>
              </a:solidFill>
              <a:latin typeface="Epilogue"/>
              <a:ea typeface="Epilogue"/>
              <a:cs typeface="Epilogue"/>
              <a:sym typeface="Epilogue"/>
            </a:endParaRPr>
          </a:p>
        </p:txBody>
      </p:sp>
      <p:cxnSp>
        <p:nvCxnSpPr>
          <p:cNvPr id="547" name="Google Shape;547;p47"/>
          <p:cNvCxnSpPr/>
          <p:nvPr/>
        </p:nvCxnSpPr>
        <p:spPr>
          <a:xfrm rot="10800000">
            <a:off x="5973122" y="273778"/>
            <a:ext cx="0" cy="2788200"/>
          </a:xfrm>
          <a:prstGeom prst="straightConnector1">
            <a:avLst/>
          </a:prstGeom>
          <a:noFill/>
          <a:ln cap="flat" cmpd="sng" w="38100">
            <a:solidFill>
              <a:schemeClr val="dk1"/>
            </a:solidFill>
            <a:prstDash val="solid"/>
            <a:round/>
            <a:headEnd len="sm" w="sm" type="none"/>
            <a:tailEnd len="sm" w="sm" type="none"/>
          </a:ln>
        </p:spPr>
      </p:cxnSp>
      <p:cxnSp>
        <p:nvCxnSpPr>
          <p:cNvPr id="548" name="Google Shape;548;p47"/>
          <p:cNvCxnSpPr/>
          <p:nvPr/>
        </p:nvCxnSpPr>
        <p:spPr>
          <a:xfrm rot="10800000">
            <a:off x="5973122" y="1657816"/>
            <a:ext cx="0" cy="2788200"/>
          </a:xfrm>
          <a:prstGeom prst="straightConnector1">
            <a:avLst/>
          </a:prstGeom>
          <a:noFill/>
          <a:ln cap="flat" cmpd="sng" w="38100">
            <a:solidFill>
              <a:schemeClr val="dk1"/>
            </a:solidFill>
            <a:prstDash val="solid"/>
            <a:round/>
            <a:headEnd len="sm" w="sm" type="none"/>
            <a:tailEnd len="sm" w="sm" type="none"/>
          </a:ln>
        </p:spPr>
      </p:cxnSp>
      <p:sp>
        <p:nvSpPr>
          <p:cNvPr id="549" name="Google Shape;549;p47"/>
          <p:cNvSpPr txBox="1"/>
          <p:nvPr/>
        </p:nvSpPr>
        <p:spPr>
          <a:xfrm flipH="1">
            <a:off x="4575917" y="2137653"/>
            <a:ext cx="2788200" cy="384900"/>
          </a:xfrm>
          <a:prstGeom prst="rect">
            <a:avLst/>
          </a:prstGeom>
          <a:noFill/>
          <a:ln>
            <a:noFill/>
          </a:ln>
        </p:spPr>
        <p:txBody>
          <a:bodyPr anchorCtr="0" anchor="t" bIns="91425" lIns="91425" spcFirstLastPara="1" rIns="0" wrap="square" tIns="91425">
            <a:noAutofit/>
          </a:bodyPr>
          <a:lstStyle/>
          <a:p>
            <a:pPr indent="0" lvl="0" marL="0" rtl="0" algn="r">
              <a:spcBef>
                <a:spcPts val="0"/>
              </a:spcBef>
              <a:spcAft>
                <a:spcPts val="0"/>
              </a:spcAft>
              <a:buNone/>
            </a:pPr>
            <a:r>
              <a:rPr lang="en">
                <a:solidFill>
                  <a:schemeClr val="dk1"/>
                </a:solidFill>
                <a:latin typeface="Epilogue"/>
                <a:ea typeface="Epilogue"/>
                <a:cs typeface="Epilogue"/>
                <a:sym typeface="Epilogue"/>
              </a:rPr>
              <a:t>Mars is full of iron oxide dust</a:t>
            </a:r>
            <a:endParaRPr>
              <a:solidFill>
                <a:schemeClr val="dk1"/>
              </a:solidFill>
              <a:latin typeface="Epilogue"/>
              <a:ea typeface="Epilogue"/>
              <a:cs typeface="Epilogue"/>
              <a:sym typeface="Epilogue"/>
            </a:endParaRPr>
          </a:p>
        </p:txBody>
      </p:sp>
      <p:sp>
        <p:nvSpPr>
          <p:cNvPr id="550" name="Google Shape;550;p47"/>
          <p:cNvSpPr txBox="1"/>
          <p:nvPr/>
        </p:nvSpPr>
        <p:spPr>
          <a:xfrm flipH="1">
            <a:off x="4575917" y="3514886"/>
            <a:ext cx="2788200" cy="384900"/>
          </a:xfrm>
          <a:prstGeom prst="rect">
            <a:avLst/>
          </a:prstGeom>
          <a:noFill/>
          <a:ln>
            <a:noFill/>
          </a:ln>
        </p:spPr>
        <p:txBody>
          <a:bodyPr anchorCtr="0" anchor="t" bIns="91425" lIns="0" spcFirstLastPara="1" rIns="0" wrap="square" tIns="91425">
            <a:noAutofit/>
          </a:bodyPr>
          <a:lstStyle/>
          <a:p>
            <a:pPr indent="0" lvl="0" marL="0" rtl="0" algn="r">
              <a:spcBef>
                <a:spcPts val="0"/>
              </a:spcBef>
              <a:spcAft>
                <a:spcPts val="0"/>
              </a:spcAft>
              <a:buNone/>
            </a:pPr>
            <a:r>
              <a:rPr lang="en">
                <a:solidFill>
                  <a:schemeClr val="dk1"/>
                </a:solidFill>
                <a:latin typeface="Epilogue"/>
                <a:ea typeface="Epilogue"/>
                <a:cs typeface="Epilogue"/>
                <a:sym typeface="Epilogue"/>
              </a:rPr>
              <a:t>Jupiter is a big planet</a:t>
            </a:r>
            <a:endParaRPr>
              <a:solidFill>
                <a:schemeClr val="dk1"/>
              </a:solidFill>
              <a:latin typeface="Epilogue"/>
              <a:ea typeface="Epilogue"/>
              <a:cs typeface="Epilogue"/>
              <a:sym typeface="Epilogue"/>
            </a:endParaRPr>
          </a:p>
        </p:txBody>
      </p:sp>
      <p:cxnSp>
        <p:nvCxnSpPr>
          <p:cNvPr id="551" name="Google Shape;551;p47"/>
          <p:cNvCxnSpPr>
            <a:endCxn id="552" idx="3"/>
          </p:cNvCxnSpPr>
          <p:nvPr/>
        </p:nvCxnSpPr>
        <p:spPr>
          <a:xfrm>
            <a:off x="4580602" y="4303228"/>
            <a:ext cx="2765400" cy="0"/>
          </a:xfrm>
          <a:prstGeom prst="straightConnector1">
            <a:avLst/>
          </a:prstGeom>
          <a:noFill/>
          <a:ln cap="flat" cmpd="sng" w="38100">
            <a:solidFill>
              <a:schemeClr val="dk1"/>
            </a:solidFill>
            <a:prstDash val="solid"/>
            <a:round/>
            <a:headEnd len="sm" w="sm" type="none"/>
            <a:tailEnd len="sm" w="sm" type="oval"/>
          </a:ln>
        </p:spPr>
      </p:cxnSp>
      <p:sp>
        <p:nvSpPr>
          <p:cNvPr id="552" name="Google Shape;552;p47"/>
          <p:cNvSpPr txBox="1"/>
          <p:nvPr/>
        </p:nvSpPr>
        <p:spPr>
          <a:xfrm flipH="1">
            <a:off x="7346002" y="4110778"/>
            <a:ext cx="946800" cy="384900"/>
          </a:xfrm>
          <a:prstGeom prst="rect">
            <a:avLst/>
          </a:prstGeom>
          <a:noFill/>
          <a:ln>
            <a:noFill/>
          </a:ln>
        </p:spPr>
        <p:txBody>
          <a:bodyPr anchorCtr="0" anchor="ctr" bIns="91425" lIns="91425" spcFirstLastPara="1" rIns="0" wrap="square" tIns="91425">
            <a:noAutofit/>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Now</a:t>
            </a:r>
            <a:endParaRPr b="1" sz="2000">
              <a:solidFill>
                <a:schemeClr val="dk1"/>
              </a:solidFill>
              <a:latin typeface="Epilogue"/>
              <a:ea typeface="Epilogue"/>
              <a:cs typeface="Epilogue"/>
              <a:sym typeface="Epilogue"/>
            </a:endParaRPr>
          </a:p>
        </p:txBody>
      </p:sp>
      <p:sp>
        <p:nvSpPr>
          <p:cNvPr id="553" name="Google Shape;553;p47"/>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554" name="Google Shape;554;p47"/>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555" name="Google Shape;555;p47"/>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 name="Shape 559"/>
        <p:cNvGrpSpPr/>
        <p:nvPr/>
      </p:nvGrpSpPr>
      <p:grpSpPr>
        <a:xfrm>
          <a:off x="0" y="0"/>
          <a:ext cx="0" cy="0"/>
          <a:chOff x="0" y="0"/>
          <a:chExt cx="0" cy="0"/>
        </a:xfrm>
      </p:grpSpPr>
      <p:sp>
        <p:nvSpPr>
          <p:cNvPr id="560" name="Google Shape;560;p48"/>
          <p:cNvSpPr txBox="1"/>
          <p:nvPr>
            <p:ph type="title"/>
          </p:nvPr>
        </p:nvSpPr>
        <p:spPr>
          <a:xfrm>
            <a:off x="2718775" y="2344733"/>
            <a:ext cx="5712000" cy="9357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98,300,000</a:t>
            </a:r>
            <a:endParaRPr/>
          </a:p>
        </p:txBody>
      </p:sp>
      <p:sp>
        <p:nvSpPr>
          <p:cNvPr id="561" name="Google Shape;561;p48"/>
          <p:cNvSpPr txBox="1"/>
          <p:nvPr>
            <p:ph idx="1" type="subTitle"/>
          </p:nvPr>
        </p:nvSpPr>
        <p:spPr>
          <a:xfrm>
            <a:off x="2718775" y="3645208"/>
            <a:ext cx="5712000" cy="4971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cxnSp>
        <p:nvCxnSpPr>
          <p:cNvPr id="562" name="Google Shape;562;p48"/>
          <p:cNvCxnSpPr/>
          <p:nvPr/>
        </p:nvCxnSpPr>
        <p:spPr>
          <a:xfrm>
            <a:off x="872400" y="4603988"/>
            <a:ext cx="7555500" cy="0"/>
          </a:xfrm>
          <a:prstGeom prst="straightConnector1">
            <a:avLst/>
          </a:prstGeom>
          <a:noFill/>
          <a:ln cap="flat" cmpd="sng" w="38100">
            <a:solidFill>
              <a:schemeClr val="dk1"/>
            </a:solidFill>
            <a:prstDash val="solid"/>
            <a:round/>
            <a:headEnd len="sm" w="sm" type="none"/>
            <a:tailEnd len="sm" w="sm" type="oval"/>
          </a:ln>
        </p:spPr>
      </p:cxnSp>
      <p:cxnSp>
        <p:nvCxnSpPr>
          <p:cNvPr id="563" name="Google Shape;563;p48"/>
          <p:cNvCxnSpPr/>
          <p:nvPr/>
        </p:nvCxnSpPr>
        <p:spPr>
          <a:xfrm>
            <a:off x="2718775" y="3505855"/>
            <a:ext cx="5712000" cy="0"/>
          </a:xfrm>
          <a:prstGeom prst="straightConnector1">
            <a:avLst/>
          </a:prstGeom>
          <a:noFill/>
          <a:ln cap="flat" cmpd="sng" w="38100">
            <a:solidFill>
              <a:schemeClr val="dk1"/>
            </a:solidFill>
            <a:prstDash val="solid"/>
            <a:round/>
            <a:headEnd len="med" w="med" type="none"/>
            <a:tailEnd len="med" w="med" type="none"/>
          </a:ln>
        </p:spPr>
      </p:cxnSp>
      <p:pic>
        <p:nvPicPr>
          <p:cNvPr id="564" name="Google Shape;564;p48"/>
          <p:cNvPicPr preferRelativeResize="0"/>
          <p:nvPr/>
        </p:nvPicPr>
        <p:blipFill rotWithShape="1">
          <a:blip r:embed="rId3">
            <a:alphaModFix/>
          </a:blip>
          <a:srcRect b="31509" l="0" r="0" t="29960"/>
          <a:stretch/>
        </p:blipFill>
        <p:spPr>
          <a:xfrm>
            <a:off x="872400" y="0"/>
            <a:ext cx="8271601" cy="2124077"/>
          </a:xfrm>
          <a:prstGeom prst="rect">
            <a:avLst/>
          </a:prstGeom>
          <a:noFill/>
          <a:ln>
            <a:noFill/>
          </a:ln>
        </p:spPr>
      </p:pic>
      <p:sp>
        <p:nvSpPr>
          <p:cNvPr id="565" name="Google Shape;565;p48"/>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566" name="Google Shape;566;p48"/>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567" name="Google Shape;567;p48"/>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 name="Shape 571"/>
        <p:cNvGrpSpPr/>
        <p:nvPr/>
      </p:nvGrpSpPr>
      <p:grpSpPr>
        <a:xfrm>
          <a:off x="0" y="0"/>
          <a:ext cx="0" cy="0"/>
          <a:chOff x="0" y="0"/>
          <a:chExt cx="0" cy="0"/>
        </a:xfrm>
      </p:grpSpPr>
      <p:sp>
        <p:nvSpPr>
          <p:cNvPr id="572" name="Google Shape;572;p49"/>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Kinetic sand magnitudes</a:t>
            </a:r>
            <a:endParaRPr/>
          </a:p>
        </p:txBody>
      </p:sp>
      <p:graphicFrame>
        <p:nvGraphicFramePr>
          <p:cNvPr id="573" name="Google Shape;573;p49"/>
          <p:cNvGraphicFramePr/>
          <p:nvPr/>
        </p:nvGraphicFramePr>
        <p:xfrm>
          <a:off x="873867" y="1892585"/>
          <a:ext cx="3000000" cy="3000000"/>
        </p:xfrm>
        <a:graphic>
          <a:graphicData uri="http://schemas.openxmlformats.org/drawingml/2006/table">
            <a:tbl>
              <a:tblPr>
                <a:noFill/>
                <a:tableStyleId>{EE8EBB8F-218A-4963-94C2-10A90F9917B5}</a:tableStyleId>
              </a:tblPr>
              <a:tblGrid>
                <a:gridCol w="1830150"/>
                <a:gridCol w="1789625"/>
                <a:gridCol w="1789625"/>
                <a:gridCol w="1789625"/>
              </a:tblGrid>
              <a:tr h="658525">
                <a:tc>
                  <a:txBody>
                    <a:bodyPr/>
                    <a:lstStyle/>
                    <a:p>
                      <a:pPr indent="0" lvl="0" marL="0" rtl="0" algn="ctr">
                        <a:spcBef>
                          <a:spcPts val="0"/>
                        </a:spcBef>
                        <a:spcAft>
                          <a:spcPts val="0"/>
                        </a:spcAft>
                        <a:buNone/>
                      </a:pPr>
                      <a:r>
                        <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Density</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2000">
                          <a:solidFill>
                            <a:schemeClr val="dk1"/>
                          </a:solidFill>
                          <a:latin typeface="Epilogue"/>
                          <a:ea typeface="Epilogue"/>
                          <a:cs typeface="Epilogue"/>
                          <a:sym typeface="Epilogue"/>
                        </a:rPr>
                        <a:t>Mass</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2000">
                          <a:solidFill>
                            <a:schemeClr val="dk1"/>
                          </a:solidFill>
                          <a:latin typeface="Epilogue"/>
                          <a:ea typeface="Epilogue"/>
                          <a:cs typeface="Epilogue"/>
                          <a:sym typeface="Epilogue"/>
                        </a:rPr>
                        <a:t>Volume</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84300">
                <a:tc>
                  <a:txBody>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Spin master</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15 kg/m3</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0.38 kg</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19 m3</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84300">
                <a:tc>
                  <a:txBody>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Super sand</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6 </a:t>
                      </a:r>
                      <a:r>
                        <a:rPr lang="en">
                          <a:solidFill>
                            <a:schemeClr val="dk1"/>
                          </a:solidFill>
                          <a:latin typeface="Epilogue"/>
                          <a:ea typeface="Epilogue"/>
                          <a:cs typeface="Epilogue"/>
                          <a:sym typeface="Epilogue"/>
                        </a:rPr>
                        <a:t>kg/m3</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0.53 kg</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0.38</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684300">
                <a:tc>
                  <a:txBody>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Space sand</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12</a:t>
                      </a:r>
                      <a:r>
                        <a:rPr lang="en">
                          <a:solidFill>
                            <a:schemeClr val="dk1"/>
                          </a:solidFill>
                          <a:latin typeface="Epilogue"/>
                          <a:ea typeface="Epilogue"/>
                          <a:cs typeface="Epilogue"/>
                          <a:sym typeface="Epilogue"/>
                        </a:rPr>
                        <a:t> kg/m3</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9.4 kg</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Epilogue"/>
                          <a:ea typeface="Epilogue"/>
                          <a:cs typeface="Epilogue"/>
                          <a:sym typeface="Epilogue"/>
                        </a:rPr>
                        <a:t>1.16</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cxnSp>
        <p:nvCxnSpPr>
          <p:cNvPr id="574" name="Google Shape;574;p49"/>
          <p:cNvCxnSpPr/>
          <p:nvPr/>
        </p:nvCxnSpPr>
        <p:spPr>
          <a:xfrm>
            <a:off x="5604360" y="1892569"/>
            <a:ext cx="2686800" cy="0"/>
          </a:xfrm>
          <a:prstGeom prst="straightConnector1">
            <a:avLst/>
          </a:prstGeom>
          <a:noFill/>
          <a:ln cap="flat" cmpd="sng" w="28575">
            <a:solidFill>
              <a:schemeClr val="dk1"/>
            </a:solidFill>
            <a:prstDash val="solid"/>
            <a:round/>
            <a:headEnd len="sm" w="sm" type="none"/>
            <a:tailEnd len="sm" w="sm" type="oval"/>
          </a:ln>
        </p:spPr>
      </p:cxnSp>
      <p:cxnSp>
        <p:nvCxnSpPr>
          <p:cNvPr id="575" name="Google Shape;575;p49"/>
          <p:cNvCxnSpPr/>
          <p:nvPr/>
        </p:nvCxnSpPr>
        <p:spPr>
          <a:xfrm>
            <a:off x="5604360" y="2551088"/>
            <a:ext cx="2686800" cy="0"/>
          </a:xfrm>
          <a:prstGeom prst="straightConnector1">
            <a:avLst/>
          </a:prstGeom>
          <a:noFill/>
          <a:ln cap="flat" cmpd="sng" w="28575">
            <a:solidFill>
              <a:schemeClr val="dk1"/>
            </a:solidFill>
            <a:prstDash val="solid"/>
            <a:round/>
            <a:headEnd len="sm" w="sm" type="none"/>
            <a:tailEnd len="sm" w="sm" type="oval"/>
          </a:ln>
        </p:spPr>
      </p:cxnSp>
      <p:cxnSp>
        <p:nvCxnSpPr>
          <p:cNvPr id="576" name="Google Shape;576;p49"/>
          <p:cNvCxnSpPr/>
          <p:nvPr/>
        </p:nvCxnSpPr>
        <p:spPr>
          <a:xfrm>
            <a:off x="5604360" y="3235395"/>
            <a:ext cx="2686800" cy="0"/>
          </a:xfrm>
          <a:prstGeom prst="straightConnector1">
            <a:avLst/>
          </a:prstGeom>
          <a:noFill/>
          <a:ln cap="flat" cmpd="sng" w="28575">
            <a:solidFill>
              <a:schemeClr val="dk1"/>
            </a:solidFill>
            <a:prstDash val="solid"/>
            <a:round/>
            <a:headEnd len="sm" w="sm" type="none"/>
            <a:tailEnd len="sm" w="sm" type="oval"/>
          </a:ln>
        </p:spPr>
      </p:cxnSp>
      <p:cxnSp>
        <p:nvCxnSpPr>
          <p:cNvPr id="577" name="Google Shape;577;p49"/>
          <p:cNvCxnSpPr/>
          <p:nvPr/>
        </p:nvCxnSpPr>
        <p:spPr>
          <a:xfrm>
            <a:off x="5604360" y="3919695"/>
            <a:ext cx="2686800" cy="0"/>
          </a:xfrm>
          <a:prstGeom prst="straightConnector1">
            <a:avLst/>
          </a:prstGeom>
          <a:noFill/>
          <a:ln cap="flat" cmpd="sng" w="28575">
            <a:solidFill>
              <a:schemeClr val="dk1"/>
            </a:solidFill>
            <a:prstDash val="solid"/>
            <a:round/>
            <a:headEnd len="sm" w="sm" type="none"/>
            <a:tailEnd len="sm" w="sm" type="oval"/>
          </a:ln>
        </p:spPr>
      </p:cxnSp>
      <p:cxnSp>
        <p:nvCxnSpPr>
          <p:cNvPr id="578" name="Google Shape;578;p49"/>
          <p:cNvCxnSpPr/>
          <p:nvPr/>
        </p:nvCxnSpPr>
        <p:spPr>
          <a:xfrm>
            <a:off x="5604360" y="4604001"/>
            <a:ext cx="2686800" cy="0"/>
          </a:xfrm>
          <a:prstGeom prst="straightConnector1">
            <a:avLst/>
          </a:prstGeom>
          <a:noFill/>
          <a:ln cap="flat" cmpd="sng" w="28575">
            <a:solidFill>
              <a:schemeClr val="dk1"/>
            </a:solidFill>
            <a:prstDash val="solid"/>
            <a:round/>
            <a:headEnd len="sm" w="sm" type="none"/>
            <a:tailEnd len="sm" w="sm" type="oval"/>
          </a:ln>
        </p:spPr>
      </p:cxnSp>
      <p:sp>
        <p:nvSpPr>
          <p:cNvPr id="579" name="Google Shape;579;p49"/>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580" name="Google Shape;580;p49"/>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581" name="Google Shape;581;p49"/>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 name="Shape 267"/>
        <p:cNvGrpSpPr/>
        <p:nvPr/>
      </p:nvGrpSpPr>
      <p:grpSpPr>
        <a:xfrm>
          <a:off x="0" y="0"/>
          <a:ext cx="0" cy="0"/>
          <a:chOff x="0" y="0"/>
          <a:chExt cx="0" cy="0"/>
        </a:xfrm>
      </p:grpSpPr>
      <p:sp>
        <p:nvSpPr>
          <p:cNvPr id="268" name="Google Shape;268;p32"/>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Contents of this template</a:t>
            </a:r>
            <a:endParaRPr/>
          </a:p>
        </p:txBody>
      </p:sp>
      <p:graphicFrame>
        <p:nvGraphicFramePr>
          <p:cNvPr id="269" name="Google Shape;269;p32"/>
          <p:cNvGraphicFramePr/>
          <p:nvPr/>
        </p:nvGraphicFramePr>
        <p:xfrm>
          <a:off x="870900" y="1995825"/>
          <a:ext cx="3000000" cy="3000000"/>
        </p:xfrm>
        <a:graphic>
          <a:graphicData uri="http://schemas.openxmlformats.org/drawingml/2006/table">
            <a:tbl>
              <a:tblPr>
                <a:noFill/>
                <a:tableStyleId>{38EA1AE3-C741-4162-8A00-3901115AACE9}</a:tableStyleId>
              </a:tblPr>
              <a:tblGrid>
                <a:gridCol w="2406525"/>
                <a:gridCol w="5031575"/>
              </a:tblGrid>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3"/>
                        </a:rPr>
                        <a:t>Fonts</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Epilogue"/>
                          <a:ea typeface="Epilogue"/>
                          <a:cs typeface="Epilogue"/>
                          <a:sym typeface="Epilogue"/>
                        </a:rPr>
                        <a:t>To view this template correctly in PowerPoint, download and install the fonts we used</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4"/>
                        </a:rPr>
                        <a:t>Used</a:t>
                      </a:r>
                      <a:r>
                        <a:rPr b="1" lang="en" sz="1100">
                          <a:solidFill>
                            <a:schemeClr val="dk1"/>
                          </a:solidFill>
                          <a:latin typeface="Epilogue"/>
                          <a:ea typeface="Epilogue"/>
                          <a:cs typeface="Epilogue"/>
                          <a:sym typeface="Epilogue"/>
                        </a:rPr>
                        <a:t> </a:t>
                      </a:r>
                      <a:r>
                        <a:rPr b="1" lang="en" sz="1100">
                          <a:solidFill>
                            <a:schemeClr val="hlink"/>
                          </a:solidFill>
                          <a:uFill>
                            <a:noFill/>
                          </a:uFill>
                          <a:latin typeface="Epilogue"/>
                          <a:ea typeface="Epilogue"/>
                          <a:cs typeface="Epilogue"/>
                          <a:sym typeface="Epilogue"/>
                          <a:hlinkClick action="ppaction://hlinksldjump" r:id="rId5"/>
                        </a:rPr>
                        <a:t>and alternative</a:t>
                      </a:r>
                      <a:r>
                        <a:rPr b="1" lang="en" sz="1100">
                          <a:solidFill>
                            <a:schemeClr val="hlink"/>
                          </a:solidFill>
                          <a:uFill>
                            <a:noFill/>
                          </a:uFill>
                          <a:latin typeface="Epilogue"/>
                          <a:ea typeface="Epilogue"/>
                          <a:cs typeface="Epilogue"/>
                          <a:sym typeface="Epilogue"/>
                          <a:hlinkClick action="ppaction://hlinksldjump" r:id="rId6"/>
                        </a:rPr>
                        <a:t> resources</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Epilogue"/>
                          <a:ea typeface="Epilogue"/>
                          <a:cs typeface="Epilogue"/>
                          <a:sym typeface="Epilogue"/>
                        </a:rPr>
                        <a:t>An assortment of graphic resources that are suitable for use in this presentation</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7"/>
                        </a:rPr>
                        <a:t>Thanks slide</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Epilogue"/>
                          <a:ea typeface="Epilogue"/>
                          <a:cs typeface="Epilogue"/>
                          <a:sym typeface="Epilogue"/>
                        </a:rPr>
                        <a:t>You must keep it so that proper credits for our design are given</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8"/>
                        </a:rPr>
                        <a:t>Colors</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Epilogue"/>
                          <a:ea typeface="Epilogue"/>
                          <a:cs typeface="Epilogue"/>
                          <a:sym typeface="Epilogue"/>
                        </a:rPr>
                        <a:t>All the colors used in this presentation</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9"/>
                        </a:rPr>
                        <a:t>Infographic resources</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Epilogue"/>
                          <a:ea typeface="Epilogue"/>
                          <a:cs typeface="Epilogue"/>
                          <a:sym typeface="Epilogue"/>
                        </a:rPr>
                        <a:t>These can be used in the template, and their size and color can be edited</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hlink"/>
                          </a:solidFill>
                          <a:uFill>
                            <a:noFill/>
                          </a:uFill>
                          <a:latin typeface="Epilogue"/>
                          <a:ea typeface="Epilogue"/>
                          <a:cs typeface="Epilogue"/>
                          <a:sym typeface="Epilogue"/>
                          <a:hlinkClick action="ppaction://hlinksldjump" r:id="rId10"/>
                        </a:rPr>
                        <a:t>Customizable icons</a:t>
                      </a:r>
                      <a:endParaRPr b="1" sz="1100">
                        <a:solidFill>
                          <a:schemeClr val="dk1"/>
                        </a:solidFill>
                        <a:latin typeface="Epilogue"/>
                        <a:ea typeface="Epilogue"/>
                        <a:cs typeface="Epilogue"/>
                        <a:sym typeface="Epilogue"/>
                      </a:endParaRPr>
                    </a:p>
                  </a:txBody>
                  <a:tcPr marT="91425" marB="91425" marR="91425" marL="0">
                    <a:lnL cap="flat" cmpd="sng" w="28575">
                      <a:solidFill>
                        <a:schemeClr val="dk1">
                          <a:alpha val="0"/>
                        </a:schemeClr>
                      </a:solidFill>
                      <a:prstDash val="solid"/>
                      <a:round/>
                      <a:headEnd len="sm" w="sm" type="none"/>
                      <a:tailEnd len="sm" w="sm" type="none"/>
                    </a:lnL>
                    <a:lnR cap="flat" cmpd="sng" w="38100">
                      <a:solidFill>
                        <a:schemeClr val="lt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Epilogue"/>
                          <a:ea typeface="Epilogue"/>
                          <a:cs typeface="Epilogue"/>
                          <a:sym typeface="Epilogue"/>
                        </a:rPr>
                        <a:t>They are sorted by theme so you can use them in all kinds of presentations</a:t>
                      </a:r>
                      <a:endParaRPr sz="900">
                        <a:solidFill>
                          <a:schemeClr val="dk1"/>
                        </a:solidFill>
                        <a:latin typeface="Epilogue"/>
                        <a:ea typeface="Epilogue"/>
                        <a:cs typeface="Epilogue"/>
                        <a:sym typeface="Epilogue"/>
                      </a:endParaRPr>
                    </a:p>
                  </a:txBody>
                  <a:tcPr marT="91425" marB="91425" marR="91425" marL="91425">
                    <a:lnL cap="flat" cmpd="sng" w="38100">
                      <a:solidFill>
                        <a:schemeClr val="lt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
        <p:nvSpPr>
          <p:cNvPr id="270" name="Google Shape;270;p32"/>
          <p:cNvSpPr txBox="1"/>
          <p:nvPr/>
        </p:nvSpPr>
        <p:spPr>
          <a:xfrm>
            <a:off x="870900" y="1303775"/>
            <a:ext cx="7550400" cy="4797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sz="1200">
                <a:solidFill>
                  <a:schemeClr val="dk1"/>
                </a:solidFill>
                <a:latin typeface="Epilogue"/>
                <a:ea typeface="Epilogue"/>
                <a:cs typeface="Epilogue"/>
                <a:sym typeface="Epilogue"/>
              </a:rPr>
              <a:t>This is a slide structure based on a multi-purpose presentation</a:t>
            </a:r>
            <a:endParaRPr b="1" sz="1200">
              <a:solidFill>
                <a:schemeClr val="dk1"/>
              </a:solidFill>
              <a:latin typeface="Epilogue"/>
              <a:ea typeface="Epilogue"/>
              <a:cs typeface="Epilogue"/>
              <a:sym typeface="Epilogue"/>
            </a:endParaRPr>
          </a:p>
          <a:p>
            <a:pPr indent="0" lvl="0" marL="0" rtl="0" algn="l">
              <a:spcBef>
                <a:spcPts val="0"/>
              </a:spcBef>
              <a:spcAft>
                <a:spcPts val="0"/>
              </a:spcAft>
              <a:buNone/>
            </a:pPr>
            <a:r>
              <a:rPr lang="en" sz="1200">
                <a:solidFill>
                  <a:schemeClr val="dk1"/>
                </a:solidFill>
                <a:latin typeface="Epilogue"/>
                <a:ea typeface="Epilogue"/>
                <a:cs typeface="Epilogue"/>
                <a:sym typeface="Epilogue"/>
              </a:rPr>
              <a:t>You can delete this slide when you’re done editing the presentation</a:t>
            </a:r>
            <a:endParaRPr sz="1200">
              <a:solidFill>
                <a:schemeClr val="dk1"/>
              </a:solidFill>
              <a:latin typeface="Epilogue"/>
              <a:ea typeface="Epilogue"/>
              <a:cs typeface="Epilogue"/>
              <a:sym typeface="Epilogue"/>
            </a:endParaRPr>
          </a:p>
          <a:p>
            <a:pPr indent="0" lvl="0" marL="0" rtl="0" algn="l">
              <a:spcBef>
                <a:spcPts val="0"/>
              </a:spcBef>
              <a:spcAft>
                <a:spcPts val="0"/>
              </a:spcAft>
              <a:buNone/>
            </a:pPr>
            <a:r>
              <a:t/>
            </a:r>
            <a:endParaRPr b="1" sz="1200">
              <a:solidFill>
                <a:schemeClr val="dk1"/>
              </a:solidFill>
              <a:latin typeface="Epilogue"/>
              <a:ea typeface="Epilogue"/>
              <a:cs typeface="Epilogue"/>
              <a:sym typeface="Epilogue"/>
            </a:endParaRPr>
          </a:p>
        </p:txBody>
      </p:sp>
      <p:sp>
        <p:nvSpPr>
          <p:cNvPr id="271" name="Google Shape;271;p32"/>
          <p:cNvSpPr txBox="1"/>
          <p:nvPr/>
        </p:nvSpPr>
        <p:spPr>
          <a:xfrm>
            <a:off x="873875" y="4197550"/>
            <a:ext cx="3615300" cy="4119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sz="800">
                <a:solidFill>
                  <a:schemeClr val="dk1"/>
                </a:solidFill>
                <a:latin typeface="Epilogue"/>
                <a:ea typeface="Epilogue"/>
                <a:cs typeface="Epilogue"/>
                <a:sym typeface="Epilogue"/>
              </a:rPr>
              <a:t>For more info:</a:t>
            </a:r>
            <a:br>
              <a:rPr lang="en" sz="800">
                <a:solidFill>
                  <a:schemeClr val="dk1"/>
                </a:solidFill>
                <a:latin typeface="Epilogue"/>
                <a:ea typeface="Epilogue"/>
                <a:cs typeface="Epilogue"/>
                <a:sym typeface="Epilogue"/>
              </a:rPr>
            </a:br>
            <a:r>
              <a:rPr b="1" lang="en" sz="1000">
                <a:solidFill>
                  <a:schemeClr val="dk1"/>
                </a:solidFill>
                <a:uFill>
                  <a:noFill/>
                </a:uFill>
                <a:latin typeface="Epilogue"/>
                <a:ea typeface="Epilogue"/>
                <a:cs typeface="Epilogue"/>
                <a:sym typeface="Epilogue"/>
                <a:hlinkClick r:id="rId11">
                  <a:extLst>
                    <a:ext uri="{A12FA001-AC4F-418D-AE19-62706E023703}">
                      <ahyp:hlinkClr val="tx"/>
                    </a:ext>
                  </a:extLst>
                </a:hlinkClick>
              </a:rPr>
              <a:t>Slidesgo </a:t>
            </a:r>
            <a:r>
              <a:rPr b="1" lang="en" sz="1000">
                <a:solidFill>
                  <a:schemeClr val="dk1"/>
                </a:solidFill>
                <a:latin typeface="Epilogue"/>
                <a:ea typeface="Epilogue"/>
                <a:cs typeface="Epilogue"/>
                <a:sym typeface="Epilogue"/>
              </a:rPr>
              <a:t>| </a:t>
            </a:r>
            <a:r>
              <a:rPr b="1" lang="en" sz="1000">
                <a:solidFill>
                  <a:schemeClr val="dk1"/>
                </a:solidFill>
                <a:uFill>
                  <a:noFill/>
                </a:uFill>
                <a:latin typeface="Epilogue"/>
                <a:ea typeface="Epilogue"/>
                <a:cs typeface="Epilogue"/>
                <a:sym typeface="Epilogue"/>
                <a:hlinkClick r:id="rId12">
                  <a:extLst>
                    <a:ext uri="{A12FA001-AC4F-418D-AE19-62706E023703}">
                      <ahyp:hlinkClr val="tx"/>
                    </a:ext>
                  </a:extLst>
                </a:hlinkClick>
              </a:rPr>
              <a:t>Slidesgo School</a:t>
            </a:r>
            <a:r>
              <a:rPr b="1" lang="en" sz="1000">
                <a:solidFill>
                  <a:schemeClr val="dk1"/>
                </a:solidFill>
                <a:latin typeface="Epilogue"/>
                <a:ea typeface="Epilogue"/>
                <a:cs typeface="Epilogue"/>
                <a:sym typeface="Epilogue"/>
              </a:rPr>
              <a:t> | </a:t>
            </a:r>
            <a:r>
              <a:rPr b="1" lang="en" sz="1000">
                <a:solidFill>
                  <a:schemeClr val="dk1"/>
                </a:solidFill>
                <a:uFill>
                  <a:noFill/>
                </a:uFill>
                <a:latin typeface="Epilogue"/>
                <a:ea typeface="Epilogue"/>
                <a:cs typeface="Epilogue"/>
                <a:sym typeface="Epilogue"/>
                <a:hlinkClick r:id="rId13">
                  <a:extLst>
                    <a:ext uri="{A12FA001-AC4F-418D-AE19-62706E023703}">
                      <ahyp:hlinkClr val="tx"/>
                    </a:ext>
                  </a:extLst>
                </a:hlinkClick>
              </a:rPr>
              <a:t>Faqs</a:t>
            </a:r>
            <a:endParaRPr b="1" sz="1500">
              <a:solidFill>
                <a:schemeClr val="dk1"/>
              </a:solidFill>
              <a:latin typeface="Epilogue"/>
              <a:ea typeface="Epilogue"/>
              <a:cs typeface="Epilogue"/>
              <a:sym typeface="Epilogue"/>
            </a:endParaRPr>
          </a:p>
        </p:txBody>
      </p:sp>
      <p:sp>
        <p:nvSpPr>
          <p:cNvPr id="272" name="Google Shape;272;p32"/>
          <p:cNvSpPr txBox="1"/>
          <p:nvPr/>
        </p:nvSpPr>
        <p:spPr>
          <a:xfrm>
            <a:off x="4806000" y="4197550"/>
            <a:ext cx="3615300" cy="4119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sz="800">
                <a:solidFill>
                  <a:schemeClr val="dk1"/>
                </a:solidFill>
                <a:latin typeface="Epilogue"/>
                <a:ea typeface="Epilogue"/>
                <a:cs typeface="Epilogue"/>
                <a:sym typeface="Epilogue"/>
              </a:rPr>
              <a:t>You can visit our sister </a:t>
            </a:r>
            <a:r>
              <a:rPr lang="en" sz="800">
                <a:solidFill>
                  <a:schemeClr val="dk1"/>
                </a:solidFill>
                <a:latin typeface="Epilogue"/>
                <a:ea typeface="Epilogue"/>
                <a:cs typeface="Epilogue"/>
                <a:sym typeface="Epilogue"/>
              </a:rPr>
              <a:t>projects</a:t>
            </a:r>
            <a:r>
              <a:rPr lang="en" sz="800">
                <a:solidFill>
                  <a:schemeClr val="dk1"/>
                </a:solidFill>
                <a:latin typeface="Epilogue"/>
                <a:ea typeface="Epilogue"/>
                <a:cs typeface="Epilogue"/>
                <a:sym typeface="Epilogue"/>
              </a:rPr>
              <a:t>:</a:t>
            </a:r>
            <a:br>
              <a:rPr lang="en" sz="800">
                <a:solidFill>
                  <a:schemeClr val="dk1"/>
                </a:solidFill>
                <a:latin typeface="Epilogue"/>
                <a:ea typeface="Epilogue"/>
                <a:cs typeface="Epilogue"/>
                <a:sym typeface="Epilogue"/>
              </a:rPr>
            </a:br>
            <a:r>
              <a:rPr b="1" lang="en" sz="1000">
                <a:solidFill>
                  <a:schemeClr val="dk1"/>
                </a:solidFill>
                <a:uFill>
                  <a:noFill/>
                </a:uFill>
                <a:latin typeface="Epilogue"/>
                <a:ea typeface="Epilogue"/>
                <a:cs typeface="Epilogue"/>
                <a:sym typeface="Epilogue"/>
                <a:hlinkClick r:id="rId14">
                  <a:extLst>
                    <a:ext uri="{A12FA001-AC4F-418D-AE19-62706E023703}">
                      <ahyp:hlinkClr val="tx"/>
                    </a:ext>
                  </a:extLst>
                </a:hlinkClick>
              </a:rPr>
              <a:t>Freepik</a:t>
            </a:r>
            <a:r>
              <a:rPr b="1" lang="en" sz="1000">
                <a:solidFill>
                  <a:schemeClr val="dk1"/>
                </a:solidFill>
                <a:latin typeface="Epilogue"/>
                <a:ea typeface="Epilogue"/>
                <a:cs typeface="Epilogue"/>
                <a:sym typeface="Epilogue"/>
              </a:rPr>
              <a:t> | </a:t>
            </a:r>
            <a:r>
              <a:rPr b="1" lang="en" sz="1000">
                <a:solidFill>
                  <a:schemeClr val="dk1"/>
                </a:solidFill>
                <a:uFill>
                  <a:noFill/>
                </a:uFill>
                <a:latin typeface="Epilogue"/>
                <a:ea typeface="Epilogue"/>
                <a:cs typeface="Epilogue"/>
                <a:sym typeface="Epilogue"/>
                <a:hlinkClick r:id="rId15">
                  <a:extLst>
                    <a:ext uri="{A12FA001-AC4F-418D-AE19-62706E023703}">
                      <ahyp:hlinkClr val="tx"/>
                    </a:ext>
                  </a:extLst>
                </a:hlinkClick>
              </a:rPr>
              <a:t>Flaticon</a:t>
            </a:r>
            <a:r>
              <a:rPr b="1" lang="en" sz="1000">
                <a:solidFill>
                  <a:schemeClr val="dk1"/>
                </a:solidFill>
                <a:latin typeface="Epilogue"/>
                <a:ea typeface="Epilogue"/>
                <a:cs typeface="Epilogue"/>
                <a:sym typeface="Epilogue"/>
              </a:rPr>
              <a:t> | </a:t>
            </a:r>
            <a:r>
              <a:rPr b="1" lang="en" sz="1000">
                <a:solidFill>
                  <a:schemeClr val="dk1"/>
                </a:solidFill>
                <a:uFill>
                  <a:noFill/>
                </a:uFill>
                <a:latin typeface="Epilogue"/>
                <a:ea typeface="Epilogue"/>
                <a:cs typeface="Epilogue"/>
                <a:sym typeface="Epilogue"/>
                <a:hlinkClick r:id="rId16">
                  <a:extLst>
                    <a:ext uri="{A12FA001-AC4F-418D-AE19-62706E023703}">
                      <ahyp:hlinkClr val="tx"/>
                    </a:ext>
                  </a:extLst>
                </a:hlinkClick>
              </a:rPr>
              <a:t>Storyset</a:t>
            </a:r>
            <a:r>
              <a:rPr b="1" lang="en" sz="1000">
                <a:solidFill>
                  <a:schemeClr val="dk1"/>
                </a:solidFill>
                <a:latin typeface="Epilogue"/>
                <a:ea typeface="Epilogue"/>
                <a:cs typeface="Epilogue"/>
                <a:sym typeface="Epilogue"/>
              </a:rPr>
              <a:t> | </a:t>
            </a:r>
            <a:r>
              <a:rPr b="1" lang="en" sz="1000">
                <a:solidFill>
                  <a:schemeClr val="dk1"/>
                </a:solidFill>
                <a:uFill>
                  <a:noFill/>
                </a:uFill>
                <a:latin typeface="Epilogue"/>
                <a:ea typeface="Epilogue"/>
                <a:cs typeface="Epilogue"/>
                <a:sym typeface="Epilogue"/>
                <a:hlinkClick r:id="rId17">
                  <a:extLst>
                    <a:ext uri="{A12FA001-AC4F-418D-AE19-62706E023703}">
                      <ahyp:hlinkClr val="tx"/>
                    </a:ext>
                  </a:extLst>
                </a:hlinkClick>
              </a:rPr>
              <a:t>Wepik </a:t>
            </a:r>
            <a:r>
              <a:rPr b="1" lang="en" sz="1000">
                <a:solidFill>
                  <a:schemeClr val="dk1"/>
                </a:solidFill>
                <a:latin typeface="Epilogue"/>
                <a:ea typeface="Epilogue"/>
                <a:cs typeface="Epilogue"/>
                <a:sym typeface="Epilogue"/>
              </a:rPr>
              <a:t>| </a:t>
            </a:r>
            <a:r>
              <a:rPr b="1" lang="en" sz="1000">
                <a:solidFill>
                  <a:schemeClr val="dk1"/>
                </a:solidFill>
                <a:uFill>
                  <a:noFill/>
                </a:uFill>
                <a:latin typeface="Epilogue"/>
                <a:ea typeface="Epilogue"/>
                <a:cs typeface="Epilogue"/>
                <a:sym typeface="Epilogue"/>
                <a:hlinkClick r:id="rId18">
                  <a:extLst>
                    <a:ext uri="{A12FA001-AC4F-418D-AE19-62706E023703}">
                      <ahyp:hlinkClr val="tx"/>
                    </a:ext>
                  </a:extLst>
                </a:hlinkClick>
              </a:rPr>
              <a:t>Vidfy</a:t>
            </a:r>
            <a:endParaRPr b="1" sz="600">
              <a:solidFill>
                <a:schemeClr val="dk1"/>
              </a:solidFill>
              <a:latin typeface="Epilogue"/>
              <a:ea typeface="Epilogue"/>
              <a:cs typeface="Epilogue"/>
              <a:sym typeface="Epilogue"/>
            </a:endParaRPr>
          </a:p>
        </p:txBody>
      </p:sp>
      <p:cxnSp>
        <p:nvCxnSpPr>
          <p:cNvPr id="273" name="Google Shape;273;p32"/>
          <p:cNvCxnSpPr/>
          <p:nvPr/>
        </p:nvCxnSpPr>
        <p:spPr>
          <a:xfrm>
            <a:off x="5716795" y="1995594"/>
            <a:ext cx="2686800" cy="0"/>
          </a:xfrm>
          <a:prstGeom prst="straightConnector1">
            <a:avLst/>
          </a:prstGeom>
          <a:noFill/>
          <a:ln cap="flat" cmpd="sng" w="28575">
            <a:solidFill>
              <a:schemeClr val="dk1"/>
            </a:solidFill>
            <a:prstDash val="solid"/>
            <a:round/>
            <a:headEnd len="sm" w="sm" type="none"/>
            <a:tailEnd len="sm" w="sm" type="oval"/>
          </a:ln>
        </p:spPr>
      </p:cxnSp>
      <p:cxnSp>
        <p:nvCxnSpPr>
          <p:cNvPr id="274" name="Google Shape;274;p32"/>
          <p:cNvCxnSpPr/>
          <p:nvPr/>
        </p:nvCxnSpPr>
        <p:spPr>
          <a:xfrm>
            <a:off x="5716795" y="2344941"/>
            <a:ext cx="2686800" cy="0"/>
          </a:xfrm>
          <a:prstGeom prst="straightConnector1">
            <a:avLst/>
          </a:prstGeom>
          <a:noFill/>
          <a:ln cap="flat" cmpd="sng" w="28575">
            <a:solidFill>
              <a:schemeClr val="dk1"/>
            </a:solidFill>
            <a:prstDash val="solid"/>
            <a:round/>
            <a:headEnd len="sm" w="sm" type="none"/>
            <a:tailEnd len="sm" w="sm" type="oval"/>
          </a:ln>
        </p:spPr>
      </p:cxnSp>
      <p:cxnSp>
        <p:nvCxnSpPr>
          <p:cNvPr id="275" name="Google Shape;275;p32"/>
          <p:cNvCxnSpPr/>
          <p:nvPr/>
        </p:nvCxnSpPr>
        <p:spPr>
          <a:xfrm>
            <a:off x="5716795" y="2697388"/>
            <a:ext cx="2686800" cy="0"/>
          </a:xfrm>
          <a:prstGeom prst="straightConnector1">
            <a:avLst/>
          </a:prstGeom>
          <a:noFill/>
          <a:ln cap="flat" cmpd="sng" w="28575">
            <a:solidFill>
              <a:schemeClr val="dk1"/>
            </a:solidFill>
            <a:prstDash val="solid"/>
            <a:round/>
            <a:headEnd len="sm" w="sm" type="none"/>
            <a:tailEnd len="sm" w="sm" type="oval"/>
          </a:ln>
        </p:spPr>
      </p:cxnSp>
      <p:cxnSp>
        <p:nvCxnSpPr>
          <p:cNvPr id="276" name="Google Shape;276;p32"/>
          <p:cNvCxnSpPr/>
          <p:nvPr/>
        </p:nvCxnSpPr>
        <p:spPr>
          <a:xfrm>
            <a:off x="5716795" y="3044095"/>
            <a:ext cx="2686800" cy="0"/>
          </a:xfrm>
          <a:prstGeom prst="straightConnector1">
            <a:avLst/>
          </a:prstGeom>
          <a:noFill/>
          <a:ln cap="flat" cmpd="sng" w="28575">
            <a:solidFill>
              <a:schemeClr val="dk1"/>
            </a:solidFill>
            <a:prstDash val="solid"/>
            <a:round/>
            <a:headEnd len="sm" w="sm" type="none"/>
            <a:tailEnd len="sm" w="sm" type="oval"/>
          </a:ln>
        </p:spPr>
      </p:cxnSp>
      <p:cxnSp>
        <p:nvCxnSpPr>
          <p:cNvPr id="277" name="Google Shape;277;p32"/>
          <p:cNvCxnSpPr/>
          <p:nvPr/>
        </p:nvCxnSpPr>
        <p:spPr>
          <a:xfrm>
            <a:off x="5716795" y="3397310"/>
            <a:ext cx="2686800" cy="0"/>
          </a:xfrm>
          <a:prstGeom prst="straightConnector1">
            <a:avLst/>
          </a:prstGeom>
          <a:noFill/>
          <a:ln cap="flat" cmpd="sng" w="28575">
            <a:solidFill>
              <a:schemeClr val="dk1"/>
            </a:solidFill>
            <a:prstDash val="solid"/>
            <a:round/>
            <a:headEnd len="sm" w="sm" type="none"/>
            <a:tailEnd len="sm" w="sm" type="oval"/>
          </a:ln>
        </p:spPr>
      </p:cxnSp>
      <p:cxnSp>
        <p:nvCxnSpPr>
          <p:cNvPr id="278" name="Google Shape;278;p32"/>
          <p:cNvCxnSpPr/>
          <p:nvPr/>
        </p:nvCxnSpPr>
        <p:spPr>
          <a:xfrm>
            <a:off x="5716795" y="3747426"/>
            <a:ext cx="2686800" cy="0"/>
          </a:xfrm>
          <a:prstGeom prst="straightConnector1">
            <a:avLst/>
          </a:prstGeom>
          <a:noFill/>
          <a:ln cap="flat" cmpd="sng" w="28575">
            <a:solidFill>
              <a:schemeClr val="dk1"/>
            </a:solidFill>
            <a:prstDash val="solid"/>
            <a:round/>
            <a:headEnd len="sm" w="sm" type="none"/>
            <a:tailEnd len="sm" w="sm" type="oval"/>
          </a:ln>
        </p:spPr>
      </p:cxnSp>
      <p:cxnSp>
        <p:nvCxnSpPr>
          <p:cNvPr id="279" name="Google Shape;279;p32"/>
          <p:cNvCxnSpPr/>
          <p:nvPr/>
        </p:nvCxnSpPr>
        <p:spPr>
          <a:xfrm>
            <a:off x="5716795" y="4099873"/>
            <a:ext cx="2686800" cy="0"/>
          </a:xfrm>
          <a:prstGeom prst="straightConnector1">
            <a:avLst/>
          </a:prstGeom>
          <a:noFill/>
          <a:ln cap="flat" cmpd="sng" w="28575">
            <a:solidFill>
              <a:schemeClr val="dk1"/>
            </a:solidFill>
            <a:prstDash val="solid"/>
            <a:round/>
            <a:headEnd len="sm" w="sm" type="none"/>
            <a:tailEnd len="sm" w="sm" type="oval"/>
          </a:ln>
        </p:spPr>
      </p:cxnSp>
      <p:sp>
        <p:nvSpPr>
          <p:cNvPr id="280" name="Google Shape;280;p32"/>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p:txBody>
      </p:sp>
      <p:sp>
        <p:nvSpPr>
          <p:cNvPr id="281" name="Google Shape;281;p32"/>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282" name="Google Shape;282;p32"/>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5" name="Shape 585"/>
        <p:cNvGrpSpPr/>
        <p:nvPr/>
      </p:nvGrpSpPr>
      <p:grpSpPr>
        <a:xfrm>
          <a:off x="0" y="0"/>
          <a:ext cx="0" cy="0"/>
          <a:chOff x="0" y="0"/>
          <a:chExt cx="0" cy="0"/>
        </a:xfrm>
      </p:grpSpPr>
      <p:sp>
        <p:nvSpPr>
          <p:cNvPr id="586" name="Google Shape;586;p50"/>
          <p:cNvSpPr txBox="1"/>
          <p:nvPr/>
        </p:nvSpPr>
        <p:spPr>
          <a:xfrm flipH="1">
            <a:off x="5935900" y="2114884"/>
            <a:ext cx="2502600" cy="3849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Sweden</a:t>
            </a:r>
            <a:endParaRPr b="1" sz="2000">
              <a:solidFill>
                <a:schemeClr val="dk1"/>
              </a:solidFill>
              <a:latin typeface="Epilogue"/>
              <a:ea typeface="Epilogue"/>
              <a:cs typeface="Epilogue"/>
              <a:sym typeface="Epilogue"/>
            </a:endParaRPr>
          </a:p>
        </p:txBody>
      </p:sp>
      <p:sp>
        <p:nvSpPr>
          <p:cNvPr id="587" name="Google Shape;587;p50"/>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W</a:t>
            </a:r>
            <a:r>
              <a:rPr lang="en"/>
              <a:t>here was invented?</a:t>
            </a:r>
            <a:endParaRPr/>
          </a:p>
        </p:txBody>
      </p:sp>
      <p:sp>
        <p:nvSpPr>
          <p:cNvPr id="588" name="Google Shape;588;p50"/>
          <p:cNvSpPr txBox="1"/>
          <p:nvPr/>
        </p:nvSpPr>
        <p:spPr>
          <a:xfrm flipH="1">
            <a:off x="5935900" y="2499817"/>
            <a:ext cx="2502600" cy="729000"/>
          </a:xfrm>
          <a:prstGeom prst="rect">
            <a:avLst/>
          </a:prstGeom>
          <a:noFill/>
          <a:ln>
            <a:noFill/>
          </a:ln>
        </p:spPr>
        <p:txBody>
          <a:bodyPr anchorCtr="0" anchor="t" bIns="91425" lIns="0" spcFirstLastPara="1" rIns="0"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Mercury is the closest planet to the Sun and the smallest in the Solar System</a:t>
            </a:r>
            <a:endParaRPr>
              <a:solidFill>
                <a:schemeClr val="dk1"/>
              </a:solidFill>
              <a:latin typeface="Epilogue"/>
              <a:ea typeface="Epilogue"/>
              <a:cs typeface="Epilogue"/>
              <a:sym typeface="Epilogue"/>
            </a:endParaRPr>
          </a:p>
        </p:txBody>
      </p:sp>
      <p:grpSp>
        <p:nvGrpSpPr>
          <p:cNvPr id="589" name="Google Shape;589;p50"/>
          <p:cNvGrpSpPr/>
          <p:nvPr/>
        </p:nvGrpSpPr>
        <p:grpSpPr>
          <a:xfrm>
            <a:off x="873870" y="1676181"/>
            <a:ext cx="4321635" cy="2301912"/>
            <a:chOff x="233350" y="949250"/>
            <a:chExt cx="7137300" cy="3802300"/>
          </a:xfrm>
        </p:grpSpPr>
        <p:sp>
          <p:nvSpPr>
            <p:cNvPr id="590" name="Google Shape;590;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41" name="Google Shape;641;p50"/>
          <p:cNvCxnSpPr/>
          <p:nvPr/>
        </p:nvCxnSpPr>
        <p:spPr>
          <a:xfrm>
            <a:off x="5935929" y="1923497"/>
            <a:ext cx="2502600" cy="0"/>
          </a:xfrm>
          <a:prstGeom prst="straightConnector1">
            <a:avLst/>
          </a:prstGeom>
          <a:noFill/>
          <a:ln cap="flat" cmpd="sng" w="38100">
            <a:solidFill>
              <a:schemeClr val="dk1"/>
            </a:solidFill>
            <a:prstDash val="solid"/>
            <a:round/>
            <a:headEnd len="sm" w="sm" type="none"/>
            <a:tailEnd len="sm" w="sm" type="none"/>
          </a:ln>
        </p:spPr>
      </p:cxnSp>
      <p:pic>
        <p:nvPicPr>
          <p:cNvPr id="642" name="Google Shape;642;p50"/>
          <p:cNvPicPr preferRelativeResize="0"/>
          <p:nvPr/>
        </p:nvPicPr>
        <p:blipFill rotWithShape="1">
          <a:blip r:embed="rId3">
            <a:alphaModFix/>
          </a:blip>
          <a:srcRect b="13687" l="0" r="0" t="335"/>
          <a:stretch/>
        </p:blipFill>
        <p:spPr>
          <a:xfrm>
            <a:off x="5935925" y="3305025"/>
            <a:ext cx="3208300" cy="1838474"/>
          </a:xfrm>
          <a:prstGeom prst="rect">
            <a:avLst/>
          </a:prstGeom>
          <a:noFill/>
          <a:ln>
            <a:noFill/>
          </a:ln>
        </p:spPr>
      </p:pic>
      <p:sp>
        <p:nvSpPr>
          <p:cNvPr id="643" name="Google Shape;643;p50"/>
          <p:cNvSpPr/>
          <p:nvPr/>
        </p:nvSpPr>
        <p:spPr>
          <a:xfrm>
            <a:off x="3724360" y="2109203"/>
            <a:ext cx="186639" cy="258674"/>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 name="Google Shape;644;p50"/>
          <p:cNvSpPr/>
          <p:nvPr/>
        </p:nvSpPr>
        <p:spPr>
          <a:xfrm>
            <a:off x="8237635" y="1598163"/>
            <a:ext cx="186639" cy="258674"/>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cxnSp>
        <p:nvCxnSpPr>
          <p:cNvPr id="645" name="Google Shape;645;p50"/>
          <p:cNvCxnSpPr/>
          <p:nvPr/>
        </p:nvCxnSpPr>
        <p:spPr>
          <a:xfrm>
            <a:off x="875343" y="4603988"/>
            <a:ext cx="4321800" cy="0"/>
          </a:xfrm>
          <a:prstGeom prst="straightConnector1">
            <a:avLst/>
          </a:prstGeom>
          <a:noFill/>
          <a:ln cap="flat" cmpd="sng" w="38100">
            <a:solidFill>
              <a:schemeClr val="dk1"/>
            </a:solidFill>
            <a:prstDash val="solid"/>
            <a:round/>
            <a:headEnd len="sm" w="sm" type="none"/>
            <a:tailEnd len="sm" w="sm" type="oval"/>
          </a:ln>
        </p:spPr>
      </p:cxnSp>
      <p:sp>
        <p:nvSpPr>
          <p:cNvPr id="646" name="Google Shape;646;p50"/>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647" name="Google Shape;647;p50"/>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648" name="Google Shape;648;p50"/>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 name="Shape 652"/>
        <p:cNvGrpSpPr/>
        <p:nvPr/>
      </p:nvGrpSpPr>
      <p:grpSpPr>
        <a:xfrm>
          <a:off x="0" y="0"/>
          <a:ext cx="0" cy="0"/>
          <a:chOff x="0" y="0"/>
          <a:chExt cx="0" cy="0"/>
        </a:xfrm>
      </p:grpSpPr>
      <p:sp>
        <p:nvSpPr>
          <p:cNvPr id="653" name="Google Shape;653;p51"/>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Everybody likes sand!</a:t>
            </a:r>
            <a:endParaRPr/>
          </a:p>
        </p:txBody>
      </p:sp>
      <p:sp>
        <p:nvSpPr>
          <p:cNvPr id="654" name="Google Shape;654;p51"/>
          <p:cNvSpPr txBox="1"/>
          <p:nvPr/>
        </p:nvSpPr>
        <p:spPr>
          <a:xfrm>
            <a:off x="872400" y="4283575"/>
            <a:ext cx="7564500" cy="3204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sz="1100">
                <a:solidFill>
                  <a:schemeClr val="dk1"/>
                </a:solidFill>
                <a:latin typeface="Epilogue"/>
                <a:ea typeface="Epilogue"/>
                <a:cs typeface="Epilogue"/>
                <a:sym typeface="Epilogue"/>
              </a:rPr>
              <a:t>Follow the link in the graph to modify its data and then paste the new one here. </a:t>
            </a:r>
            <a:r>
              <a:rPr b="1" lang="en" sz="1100">
                <a:solidFill>
                  <a:schemeClr val="dk1"/>
                </a:solidFill>
                <a:uFill>
                  <a:noFill/>
                </a:uFill>
                <a:latin typeface="Epilogue"/>
                <a:ea typeface="Epilogue"/>
                <a:cs typeface="Epilogue"/>
                <a:sym typeface="Epilogue"/>
                <a:hlinkClick r:id="rId3">
                  <a:extLst>
                    <a:ext uri="{A12FA001-AC4F-418D-AE19-62706E023703}">
                      <ahyp:hlinkClr val="tx"/>
                    </a:ext>
                  </a:extLst>
                </a:hlinkClick>
              </a:rPr>
              <a:t>For more info, click here</a:t>
            </a:r>
            <a:endParaRPr b="1" sz="1100">
              <a:solidFill>
                <a:schemeClr val="dk1"/>
              </a:solidFill>
              <a:latin typeface="Epilogue"/>
              <a:ea typeface="Epilogue"/>
              <a:cs typeface="Epilogue"/>
              <a:sym typeface="Epilogue"/>
            </a:endParaRPr>
          </a:p>
        </p:txBody>
      </p:sp>
      <p:sp>
        <p:nvSpPr>
          <p:cNvPr id="655" name="Google Shape;655;p51"/>
          <p:cNvSpPr txBox="1"/>
          <p:nvPr/>
        </p:nvSpPr>
        <p:spPr>
          <a:xfrm>
            <a:off x="6139775" y="2036550"/>
            <a:ext cx="2284500" cy="320400"/>
          </a:xfrm>
          <a:prstGeom prst="rect">
            <a:avLst/>
          </a:prstGeom>
          <a:noFill/>
          <a:ln>
            <a:noFill/>
          </a:ln>
        </p:spPr>
        <p:txBody>
          <a:bodyPr anchorCtr="0" anchor="ctr" bIns="91425" lIns="0" spcFirstLastPara="1" rIns="0"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People who liked</a:t>
            </a:r>
            <a:endParaRPr b="1" sz="2000">
              <a:solidFill>
                <a:schemeClr val="dk1"/>
              </a:solidFill>
              <a:latin typeface="Epilogue"/>
              <a:ea typeface="Epilogue"/>
              <a:cs typeface="Epilogue"/>
              <a:sym typeface="Epilogue"/>
            </a:endParaRPr>
          </a:p>
        </p:txBody>
      </p:sp>
      <p:sp>
        <p:nvSpPr>
          <p:cNvPr id="656" name="Google Shape;656;p51"/>
          <p:cNvSpPr txBox="1"/>
          <p:nvPr/>
        </p:nvSpPr>
        <p:spPr>
          <a:xfrm>
            <a:off x="6139775" y="1532488"/>
            <a:ext cx="2284500" cy="320400"/>
          </a:xfrm>
          <a:prstGeom prst="rect">
            <a:avLst/>
          </a:prstGeom>
          <a:noFill/>
          <a:ln>
            <a:noFill/>
          </a:ln>
        </p:spPr>
        <p:txBody>
          <a:bodyPr anchorCtr="0" anchor="ctr" bIns="91425" lIns="0" spcFirstLastPara="1" rIns="0"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People who tried</a:t>
            </a:r>
            <a:endParaRPr b="1" sz="2000">
              <a:solidFill>
                <a:schemeClr val="dk1"/>
              </a:solidFill>
              <a:latin typeface="Epilogue"/>
              <a:ea typeface="Epilogue"/>
              <a:cs typeface="Epilogue"/>
              <a:sym typeface="Epilogue"/>
            </a:endParaRPr>
          </a:p>
        </p:txBody>
      </p:sp>
      <p:sp>
        <p:nvSpPr>
          <p:cNvPr id="657" name="Google Shape;657;p51"/>
          <p:cNvSpPr txBox="1"/>
          <p:nvPr/>
        </p:nvSpPr>
        <p:spPr>
          <a:xfrm>
            <a:off x="5635922" y="3204980"/>
            <a:ext cx="2788200" cy="8661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Neptune is the farthest planet from the Sun. It's also the fourth-largest object by diameter in the Solar System</a:t>
            </a:r>
            <a:endParaRPr>
              <a:solidFill>
                <a:schemeClr val="dk1"/>
              </a:solidFill>
              <a:latin typeface="Epilogue"/>
              <a:ea typeface="Epilogue"/>
              <a:cs typeface="Epilogue"/>
              <a:sym typeface="Epilogue"/>
            </a:endParaRPr>
          </a:p>
        </p:txBody>
      </p:sp>
      <p:sp>
        <p:nvSpPr>
          <p:cNvPr id="658" name="Google Shape;658;p51"/>
          <p:cNvSpPr txBox="1"/>
          <p:nvPr/>
        </p:nvSpPr>
        <p:spPr>
          <a:xfrm>
            <a:off x="5635922" y="2677306"/>
            <a:ext cx="27882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Conclusions</a:t>
            </a:r>
            <a:endParaRPr b="1" sz="2000">
              <a:solidFill>
                <a:schemeClr val="dk1"/>
              </a:solidFill>
              <a:latin typeface="Epilogue"/>
              <a:ea typeface="Epilogue"/>
              <a:cs typeface="Epilogue"/>
              <a:sym typeface="Epilogue"/>
            </a:endParaRPr>
          </a:p>
        </p:txBody>
      </p:sp>
      <p:cxnSp>
        <p:nvCxnSpPr>
          <p:cNvPr id="659" name="Google Shape;659;p51"/>
          <p:cNvCxnSpPr/>
          <p:nvPr/>
        </p:nvCxnSpPr>
        <p:spPr>
          <a:xfrm rot="10800000">
            <a:off x="7030022" y="1236086"/>
            <a:ext cx="0" cy="2788200"/>
          </a:xfrm>
          <a:prstGeom prst="straightConnector1">
            <a:avLst/>
          </a:prstGeom>
          <a:noFill/>
          <a:ln cap="flat" cmpd="sng" w="38100">
            <a:solidFill>
              <a:schemeClr val="dk1"/>
            </a:solidFill>
            <a:prstDash val="solid"/>
            <a:round/>
            <a:headEnd len="sm" w="sm" type="none"/>
            <a:tailEnd len="sm" w="sm" type="none"/>
          </a:ln>
        </p:spPr>
      </p:cxnSp>
      <p:sp>
        <p:nvSpPr>
          <p:cNvPr id="660" name="Google Shape;660;p51"/>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661" name="Google Shape;661;p51"/>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662" name="Google Shape;662;p51"/>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663" name="Google Shape;663;p51"/>
          <p:cNvSpPr/>
          <p:nvPr/>
        </p:nvSpPr>
        <p:spPr>
          <a:xfrm>
            <a:off x="5635922" y="1578688"/>
            <a:ext cx="228000" cy="228000"/>
          </a:xfrm>
          <a:prstGeom prst="ellipse">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1"/>
          <p:cNvSpPr/>
          <p:nvPr/>
        </p:nvSpPr>
        <p:spPr>
          <a:xfrm>
            <a:off x="5635922" y="2082750"/>
            <a:ext cx="228000" cy="228000"/>
          </a:xfrm>
          <a:prstGeom prst="ellipse">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65" name="Google Shape;665;p51" title="Chart">
            <a:hlinkClick r:id="rId4"/>
          </p:cNvPr>
          <p:cNvPicPr preferRelativeResize="0"/>
          <p:nvPr/>
        </p:nvPicPr>
        <p:blipFill>
          <a:blip r:embed="rId5">
            <a:alphaModFix/>
          </a:blip>
          <a:stretch>
            <a:fillRect/>
          </a:stretch>
        </p:blipFill>
        <p:spPr>
          <a:xfrm>
            <a:off x="744950" y="1417027"/>
            <a:ext cx="4418799" cy="2732296"/>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9" name="Shape 669"/>
        <p:cNvGrpSpPr/>
        <p:nvPr/>
      </p:nvGrpSpPr>
      <p:grpSpPr>
        <a:xfrm>
          <a:off x="0" y="0"/>
          <a:ext cx="0" cy="0"/>
          <a:chOff x="0" y="0"/>
          <a:chExt cx="0" cy="0"/>
        </a:xfrm>
      </p:grpSpPr>
      <p:pic>
        <p:nvPicPr>
          <p:cNvPr id="670" name="Google Shape;670;p52"/>
          <p:cNvPicPr preferRelativeResize="0"/>
          <p:nvPr/>
        </p:nvPicPr>
        <p:blipFill rotWithShape="1">
          <a:blip r:embed="rId3">
            <a:alphaModFix/>
          </a:blip>
          <a:srcRect b="47654" l="21203" r="46625" t="0"/>
          <a:stretch/>
        </p:blipFill>
        <p:spPr>
          <a:xfrm>
            <a:off x="865624" y="3157000"/>
            <a:ext cx="1412173" cy="1427124"/>
          </a:xfrm>
          <a:prstGeom prst="rect">
            <a:avLst/>
          </a:prstGeom>
          <a:noFill/>
          <a:ln>
            <a:noFill/>
          </a:ln>
        </p:spPr>
      </p:pic>
      <p:pic>
        <p:nvPicPr>
          <p:cNvPr id="671" name="Google Shape;671;p52"/>
          <p:cNvPicPr preferRelativeResize="0"/>
          <p:nvPr/>
        </p:nvPicPr>
        <p:blipFill rotWithShape="1">
          <a:blip r:embed="rId4">
            <a:alphaModFix/>
          </a:blip>
          <a:srcRect b="41594" l="16938" r="52700" t="12373"/>
          <a:stretch/>
        </p:blipFill>
        <p:spPr>
          <a:xfrm>
            <a:off x="4143352" y="1506810"/>
            <a:ext cx="1412173" cy="1427125"/>
          </a:xfrm>
          <a:prstGeom prst="rect">
            <a:avLst/>
          </a:prstGeom>
          <a:noFill/>
          <a:ln>
            <a:noFill/>
          </a:ln>
        </p:spPr>
      </p:pic>
      <p:sp>
        <p:nvSpPr>
          <p:cNvPr id="672" name="Google Shape;672;p52"/>
          <p:cNvSpPr txBox="1"/>
          <p:nvPr>
            <p:ph idx="3" type="subTitle"/>
          </p:nvPr>
        </p:nvSpPr>
        <p:spPr>
          <a:xfrm>
            <a:off x="865624" y="1689850"/>
            <a:ext cx="2139900" cy="3945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Kaliyah Harris</a:t>
            </a:r>
            <a:endParaRPr/>
          </a:p>
        </p:txBody>
      </p:sp>
      <p:sp>
        <p:nvSpPr>
          <p:cNvPr id="673" name="Google Shape;673;p52"/>
          <p:cNvSpPr txBox="1"/>
          <p:nvPr>
            <p:ph idx="4" type="subTitle"/>
          </p:nvPr>
        </p:nvSpPr>
        <p:spPr>
          <a:xfrm>
            <a:off x="3415625" y="3328544"/>
            <a:ext cx="2139900" cy="394500"/>
          </a:xfrm>
          <a:prstGeom prst="rect">
            <a:avLst/>
          </a:prstGeom>
        </p:spPr>
        <p:txBody>
          <a:bodyPr anchorCtr="0" anchor="b" bIns="91425" lIns="0" spcFirstLastPara="1" rIns="0" wrap="square" tIns="91425">
            <a:noAutofit/>
          </a:bodyPr>
          <a:lstStyle/>
          <a:p>
            <a:pPr indent="0" lvl="0" marL="0" rtl="0" algn="r">
              <a:spcBef>
                <a:spcPts val="0"/>
              </a:spcBef>
              <a:spcAft>
                <a:spcPts val="0"/>
              </a:spcAft>
              <a:buNone/>
            </a:pPr>
            <a:r>
              <a:rPr lang="en"/>
              <a:t>Sofia Hill</a:t>
            </a:r>
            <a:endParaRPr/>
          </a:p>
        </p:txBody>
      </p:sp>
      <p:sp>
        <p:nvSpPr>
          <p:cNvPr id="674" name="Google Shape;674;p52"/>
          <p:cNvSpPr txBox="1"/>
          <p:nvPr>
            <p:ph type="title"/>
          </p:nvPr>
        </p:nvSpPr>
        <p:spPr>
          <a:xfrm>
            <a:off x="865624" y="539500"/>
            <a:ext cx="4935000" cy="5727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Our sand experts</a:t>
            </a:r>
            <a:endParaRPr/>
          </a:p>
        </p:txBody>
      </p:sp>
      <p:sp>
        <p:nvSpPr>
          <p:cNvPr id="675" name="Google Shape;675;p52"/>
          <p:cNvSpPr txBox="1"/>
          <p:nvPr>
            <p:ph idx="1" type="subTitle"/>
          </p:nvPr>
        </p:nvSpPr>
        <p:spPr>
          <a:xfrm>
            <a:off x="865624" y="2084350"/>
            <a:ext cx="2139900" cy="3945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Y</a:t>
            </a:r>
            <a:r>
              <a:rPr lang="en"/>
              <a:t>ou can speak a bit about this person here</a:t>
            </a:r>
            <a:endParaRPr/>
          </a:p>
        </p:txBody>
      </p:sp>
      <p:sp>
        <p:nvSpPr>
          <p:cNvPr id="676" name="Google Shape;676;p52"/>
          <p:cNvSpPr txBox="1"/>
          <p:nvPr>
            <p:ph idx="2" type="subTitle"/>
          </p:nvPr>
        </p:nvSpPr>
        <p:spPr>
          <a:xfrm>
            <a:off x="3415625" y="3723043"/>
            <a:ext cx="2139900" cy="394500"/>
          </a:xfrm>
          <a:prstGeom prst="rect">
            <a:avLst/>
          </a:prstGeom>
        </p:spPr>
        <p:txBody>
          <a:bodyPr anchorCtr="0" anchor="t" bIns="91425" lIns="0" spcFirstLastPara="1" rIns="0" wrap="square" tIns="0">
            <a:noAutofit/>
          </a:bodyPr>
          <a:lstStyle/>
          <a:p>
            <a:pPr indent="0" lvl="0" marL="0" rtl="0" algn="r">
              <a:spcBef>
                <a:spcPts val="0"/>
              </a:spcBef>
              <a:spcAft>
                <a:spcPts val="0"/>
              </a:spcAft>
              <a:buNone/>
            </a:pPr>
            <a:r>
              <a:rPr lang="en"/>
              <a:t>You can speak a bit about this person here</a:t>
            </a:r>
            <a:endParaRPr/>
          </a:p>
        </p:txBody>
      </p:sp>
      <p:cxnSp>
        <p:nvCxnSpPr>
          <p:cNvPr id="677" name="Google Shape;677;p52"/>
          <p:cNvCxnSpPr/>
          <p:nvPr/>
        </p:nvCxnSpPr>
        <p:spPr>
          <a:xfrm>
            <a:off x="865624" y="1523500"/>
            <a:ext cx="4689900" cy="0"/>
          </a:xfrm>
          <a:prstGeom prst="straightConnector1">
            <a:avLst/>
          </a:prstGeom>
          <a:noFill/>
          <a:ln cap="flat" cmpd="sng" w="38100">
            <a:solidFill>
              <a:schemeClr val="dk1"/>
            </a:solidFill>
            <a:prstDash val="solid"/>
            <a:round/>
            <a:headEnd len="sm" w="sm" type="none"/>
            <a:tailEnd len="sm" w="sm" type="oval"/>
          </a:ln>
        </p:spPr>
      </p:cxnSp>
      <p:cxnSp>
        <p:nvCxnSpPr>
          <p:cNvPr id="678" name="Google Shape;678;p52"/>
          <p:cNvCxnSpPr/>
          <p:nvPr/>
        </p:nvCxnSpPr>
        <p:spPr>
          <a:xfrm>
            <a:off x="865624" y="3157000"/>
            <a:ext cx="4689900" cy="0"/>
          </a:xfrm>
          <a:prstGeom prst="straightConnector1">
            <a:avLst/>
          </a:prstGeom>
          <a:noFill/>
          <a:ln cap="flat" cmpd="sng" w="38100">
            <a:solidFill>
              <a:schemeClr val="dk1"/>
            </a:solidFill>
            <a:prstDash val="solid"/>
            <a:round/>
            <a:headEnd len="sm" w="sm" type="oval"/>
            <a:tailEnd len="sm" w="sm" type="none"/>
          </a:ln>
        </p:spPr>
      </p:cxnSp>
      <p:pic>
        <p:nvPicPr>
          <p:cNvPr id="679" name="Google Shape;679;p52"/>
          <p:cNvPicPr preferRelativeResize="0"/>
          <p:nvPr/>
        </p:nvPicPr>
        <p:blipFill rotWithShape="1">
          <a:blip r:embed="rId5">
            <a:alphaModFix/>
          </a:blip>
          <a:srcRect b="3340" l="0" r="0" t="3340"/>
          <a:stretch/>
        </p:blipFill>
        <p:spPr>
          <a:xfrm rot="-5400000">
            <a:off x="4965113" y="974011"/>
            <a:ext cx="5152901" cy="3204877"/>
          </a:xfrm>
          <a:prstGeom prst="rect">
            <a:avLst/>
          </a:prstGeom>
          <a:noFill/>
          <a:ln>
            <a:noFill/>
          </a:ln>
        </p:spPr>
      </p:pic>
      <p:sp>
        <p:nvSpPr>
          <p:cNvPr id="680" name="Google Shape;680;p52"/>
          <p:cNvSpPr txBox="1"/>
          <p:nvPr>
            <p:ph idx="5"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p:txBody>
      </p:sp>
      <p:sp>
        <p:nvSpPr>
          <p:cNvPr id="681" name="Google Shape;681;p52"/>
          <p:cNvSpPr txBox="1"/>
          <p:nvPr>
            <p:ph idx="6"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682" name="Google Shape;682;p52"/>
          <p:cNvSpPr txBox="1"/>
          <p:nvPr>
            <p:ph idx="7"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 name="Shape 686"/>
        <p:cNvGrpSpPr/>
        <p:nvPr/>
      </p:nvGrpSpPr>
      <p:grpSpPr>
        <a:xfrm>
          <a:off x="0" y="0"/>
          <a:ext cx="0" cy="0"/>
          <a:chOff x="0" y="0"/>
          <a:chExt cx="0" cy="0"/>
        </a:xfrm>
      </p:grpSpPr>
      <p:sp>
        <p:nvSpPr>
          <p:cNvPr id="687" name="Google Shape;687;p53"/>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How to observe this day</a:t>
            </a:r>
            <a:endParaRPr/>
          </a:p>
        </p:txBody>
      </p:sp>
      <p:graphicFrame>
        <p:nvGraphicFramePr>
          <p:cNvPr id="688" name="Google Shape;688;p53"/>
          <p:cNvGraphicFramePr/>
          <p:nvPr/>
        </p:nvGraphicFramePr>
        <p:xfrm>
          <a:off x="873875" y="1547010"/>
          <a:ext cx="3000000" cy="3000000"/>
        </p:xfrm>
        <a:graphic>
          <a:graphicData uri="http://schemas.openxmlformats.org/drawingml/2006/table">
            <a:tbl>
              <a:tblPr>
                <a:noFill/>
                <a:tableStyleId>{EE8EBB8F-218A-4963-94C2-10A90F9917B5}</a:tableStyleId>
              </a:tblPr>
              <a:tblGrid>
                <a:gridCol w="3394925"/>
                <a:gridCol w="1385150"/>
                <a:gridCol w="1385150"/>
                <a:gridCol w="1385150"/>
              </a:tblGrid>
              <a:tr h="376425">
                <a:tc>
                  <a:txBody>
                    <a:bodyPr/>
                    <a:lstStyle/>
                    <a:p>
                      <a:pPr indent="0" lvl="0" marL="0" rtl="0" algn="ctr">
                        <a:spcBef>
                          <a:spcPts val="0"/>
                        </a:spcBef>
                        <a:spcAft>
                          <a:spcPts val="0"/>
                        </a:spcAft>
                        <a:buNone/>
                      </a:pPr>
                      <a:r>
                        <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Clr>
                          <a:srgbClr val="000000"/>
                        </a:buClr>
                        <a:buSzPts val="1100"/>
                        <a:buFont typeface="Arial"/>
                        <a:buNone/>
                      </a:pPr>
                      <a:r>
                        <a:rPr b="1" lang="en" sz="2000">
                          <a:solidFill>
                            <a:schemeClr val="dk1"/>
                          </a:solidFill>
                          <a:latin typeface="Epilogue"/>
                          <a:ea typeface="Epilogue"/>
                          <a:cs typeface="Epilogue"/>
                          <a:sym typeface="Epilogue"/>
                        </a:rPr>
                        <a:t>01</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tcPr>
                </a:tc>
              </a:tr>
              <a:tr h="376425">
                <a:tc>
                  <a:txBody>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Play with your kids</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gridSpan="3">
                  <a:txBody>
                    <a:bodyPr/>
                    <a:lstStyle/>
                    <a:p>
                      <a:pPr indent="0" lvl="0" marL="0" rtl="0" algn="l">
                        <a:spcBef>
                          <a:spcPts val="0"/>
                        </a:spcBef>
                        <a:spcAft>
                          <a:spcPts val="0"/>
                        </a:spcAft>
                        <a:buNone/>
                      </a:pPr>
                      <a:r>
                        <a:rPr lang="en">
                          <a:latin typeface="Epilogue"/>
                          <a:ea typeface="Epilogue"/>
                          <a:cs typeface="Epilogue"/>
                          <a:sym typeface="Epilogue"/>
                        </a:rPr>
                        <a:t>Mercury is the closest planet to the Sun</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hMerge="1"/>
                <a:tc hMerge="1"/>
              </a:tr>
              <a:tr h="376425">
                <a:tc>
                  <a:txBody>
                    <a:bodyPr/>
                    <a:lstStyle/>
                    <a:p>
                      <a:pPr indent="0" lvl="0" marL="0" rtl="0" algn="ctr">
                        <a:spcBef>
                          <a:spcPts val="0"/>
                        </a:spcBef>
                        <a:spcAft>
                          <a:spcPts val="0"/>
                        </a:spcAft>
                        <a:buNone/>
                      </a:pPr>
                      <a:r>
                        <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02</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76425">
                <a:tc>
                  <a:txBody>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Experience the feeling</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gridSpan="3">
                  <a:txBody>
                    <a:bodyPr/>
                    <a:lstStyle/>
                    <a:p>
                      <a:pPr indent="0" lvl="0" marL="0" rtl="0" algn="l">
                        <a:spcBef>
                          <a:spcPts val="0"/>
                        </a:spcBef>
                        <a:spcAft>
                          <a:spcPts val="0"/>
                        </a:spcAft>
                        <a:buNone/>
                      </a:pPr>
                      <a:r>
                        <a:rPr lang="en">
                          <a:latin typeface="Epilogue"/>
                          <a:ea typeface="Epilogue"/>
                          <a:cs typeface="Epilogue"/>
                          <a:sym typeface="Epilogue"/>
                        </a:rPr>
                        <a:t>Venus is the second planet from the Sun</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hMerge="1"/>
                <a:tc hMerge="1"/>
              </a:tr>
              <a:tr h="376425">
                <a:tc>
                  <a:txBody>
                    <a:bodyPr/>
                    <a:lstStyle/>
                    <a:p>
                      <a:pPr indent="0" lvl="0" marL="0" rtl="0" algn="l">
                        <a:spcBef>
                          <a:spcPts val="0"/>
                        </a:spcBef>
                        <a:spcAft>
                          <a:spcPts val="0"/>
                        </a:spcAft>
                        <a:buNone/>
                      </a:pPr>
                      <a:r>
                        <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03</a:t>
                      </a:r>
                      <a:endParaRPr>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76425">
                <a:tc>
                  <a:txBody>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Create new shapes</a:t>
                      </a:r>
                      <a:endParaRPr b="1" sz="2000">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gridSpan="3">
                  <a:txBody>
                    <a:bodyPr/>
                    <a:lstStyle/>
                    <a:p>
                      <a:pPr indent="0" lvl="0" marL="0" rtl="0" algn="l">
                        <a:spcBef>
                          <a:spcPts val="0"/>
                        </a:spcBef>
                        <a:spcAft>
                          <a:spcPts val="0"/>
                        </a:spcAft>
                        <a:buNone/>
                      </a:pPr>
                      <a:r>
                        <a:rPr lang="en">
                          <a:solidFill>
                            <a:schemeClr val="dk1"/>
                          </a:solidFill>
                          <a:latin typeface="Epilogue"/>
                          <a:ea typeface="Epilogue"/>
                          <a:cs typeface="Epilogue"/>
                          <a:sym typeface="Epilogue"/>
                        </a:rPr>
                        <a:t>Despite being red, Mars is very cold</a:t>
                      </a:r>
                      <a:endParaRPr>
                        <a:solidFill>
                          <a:schemeClr val="dk1"/>
                        </a:solidFill>
                        <a:latin typeface="Epilogue"/>
                        <a:ea typeface="Epilogue"/>
                        <a:cs typeface="Epilogue"/>
                        <a:sym typeface="Epilogue"/>
                      </a:endParaRPr>
                    </a:p>
                  </a:txBody>
                  <a:tcPr marT="68575" marB="68575" marR="91425" marL="91425" anchor="ctr">
                    <a:lnL cap="flat" cmpd="sng" w="28575">
                      <a:solidFill>
                        <a:schemeClr val="dk1">
                          <a:alpha val="0"/>
                        </a:schemeClr>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hMerge="1"/>
                <a:tc hMerge="1"/>
              </a:tr>
            </a:tbl>
          </a:graphicData>
        </a:graphic>
      </p:graphicFrame>
      <p:cxnSp>
        <p:nvCxnSpPr>
          <p:cNvPr id="689" name="Google Shape;689;p53"/>
          <p:cNvCxnSpPr/>
          <p:nvPr/>
        </p:nvCxnSpPr>
        <p:spPr>
          <a:xfrm>
            <a:off x="872400" y="4603988"/>
            <a:ext cx="7555500" cy="0"/>
          </a:xfrm>
          <a:prstGeom prst="straightConnector1">
            <a:avLst/>
          </a:prstGeom>
          <a:noFill/>
          <a:ln cap="flat" cmpd="sng" w="38100">
            <a:solidFill>
              <a:schemeClr val="dk1"/>
            </a:solidFill>
            <a:prstDash val="solid"/>
            <a:round/>
            <a:headEnd len="sm" w="sm" type="none"/>
            <a:tailEnd len="sm" w="sm" type="oval"/>
          </a:ln>
        </p:spPr>
      </p:cxnSp>
      <p:sp>
        <p:nvSpPr>
          <p:cNvPr id="690" name="Google Shape;690;p53"/>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691" name="Google Shape;691;p53"/>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692" name="Google Shape;692;p53"/>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6" name="Shape 696"/>
        <p:cNvGrpSpPr/>
        <p:nvPr/>
      </p:nvGrpSpPr>
      <p:grpSpPr>
        <a:xfrm>
          <a:off x="0" y="0"/>
          <a:ext cx="0" cy="0"/>
          <a:chOff x="0" y="0"/>
          <a:chExt cx="0" cy="0"/>
        </a:xfrm>
      </p:grpSpPr>
      <p:pic>
        <p:nvPicPr>
          <p:cNvPr id="697" name="Google Shape;697;p54"/>
          <p:cNvPicPr preferRelativeResize="0"/>
          <p:nvPr/>
        </p:nvPicPr>
        <p:blipFill rotWithShape="1">
          <a:blip r:embed="rId3">
            <a:alphaModFix/>
          </a:blip>
          <a:srcRect b="0" l="4775" r="4784" t="0"/>
          <a:stretch/>
        </p:blipFill>
        <p:spPr>
          <a:xfrm rot="-5400000">
            <a:off x="4965113" y="974012"/>
            <a:ext cx="5152901" cy="3204876"/>
          </a:xfrm>
          <a:prstGeom prst="rect">
            <a:avLst/>
          </a:prstGeom>
          <a:noFill/>
          <a:ln>
            <a:noFill/>
          </a:ln>
        </p:spPr>
      </p:pic>
      <p:sp>
        <p:nvSpPr>
          <p:cNvPr id="698" name="Google Shape;698;p54"/>
          <p:cNvSpPr txBox="1"/>
          <p:nvPr/>
        </p:nvSpPr>
        <p:spPr>
          <a:xfrm>
            <a:off x="3392404" y="1777016"/>
            <a:ext cx="1986600" cy="4848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Venus</a:t>
            </a:r>
            <a:endParaRPr b="1" sz="2000">
              <a:solidFill>
                <a:schemeClr val="dk1"/>
              </a:solidFill>
              <a:latin typeface="Epilogue"/>
              <a:ea typeface="Epilogue"/>
              <a:cs typeface="Epilogue"/>
              <a:sym typeface="Epilogue"/>
            </a:endParaRPr>
          </a:p>
        </p:txBody>
      </p:sp>
      <p:sp>
        <p:nvSpPr>
          <p:cNvPr id="699" name="Google Shape;699;p54"/>
          <p:cNvSpPr txBox="1"/>
          <p:nvPr/>
        </p:nvSpPr>
        <p:spPr>
          <a:xfrm>
            <a:off x="3392404" y="2261815"/>
            <a:ext cx="19866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Venus has extremely high temperatures</a:t>
            </a:r>
            <a:endParaRPr>
              <a:solidFill>
                <a:schemeClr val="dk1"/>
              </a:solidFill>
              <a:latin typeface="Epilogue"/>
              <a:ea typeface="Epilogue"/>
              <a:cs typeface="Epilogue"/>
              <a:sym typeface="Epilogue"/>
            </a:endParaRPr>
          </a:p>
        </p:txBody>
      </p:sp>
      <p:sp>
        <p:nvSpPr>
          <p:cNvPr id="700" name="Google Shape;700;p54"/>
          <p:cNvSpPr txBox="1"/>
          <p:nvPr/>
        </p:nvSpPr>
        <p:spPr>
          <a:xfrm>
            <a:off x="877800" y="3356525"/>
            <a:ext cx="1986600" cy="4848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Mercury</a:t>
            </a:r>
            <a:endParaRPr b="1" sz="2000">
              <a:solidFill>
                <a:schemeClr val="dk1"/>
              </a:solidFill>
              <a:latin typeface="Epilogue"/>
              <a:ea typeface="Epilogue"/>
              <a:cs typeface="Epilogue"/>
              <a:sym typeface="Epilogue"/>
            </a:endParaRPr>
          </a:p>
        </p:txBody>
      </p:sp>
      <p:sp>
        <p:nvSpPr>
          <p:cNvPr id="701" name="Google Shape;701;p54"/>
          <p:cNvSpPr txBox="1"/>
          <p:nvPr/>
        </p:nvSpPr>
        <p:spPr>
          <a:xfrm>
            <a:off x="877800" y="2261815"/>
            <a:ext cx="19866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Mars is actually a very cold place</a:t>
            </a:r>
            <a:endParaRPr>
              <a:solidFill>
                <a:schemeClr val="dk1"/>
              </a:solidFill>
              <a:latin typeface="Epilogue"/>
              <a:ea typeface="Epilogue"/>
              <a:cs typeface="Epilogue"/>
              <a:sym typeface="Epilogue"/>
            </a:endParaRPr>
          </a:p>
        </p:txBody>
      </p:sp>
      <p:sp>
        <p:nvSpPr>
          <p:cNvPr id="702" name="Google Shape;702;p54"/>
          <p:cNvSpPr txBox="1"/>
          <p:nvPr/>
        </p:nvSpPr>
        <p:spPr>
          <a:xfrm>
            <a:off x="877800" y="3841325"/>
            <a:ext cx="19866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It’s the closest planet to the Sun</a:t>
            </a:r>
            <a:endParaRPr>
              <a:solidFill>
                <a:schemeClr val="dk1"/>
              </a:solidFill>
              <a:latin typeface="Epilogue"/>
              <a:ea typeface="Epilogue"/>
              <a:cs typeface="Epilogue"/>
              <a:sym typeface="Epilogue"/>
            </a:endParaRPr>
          </a:p>
        </p:txBody>
      </p:sp>
      <p:sp>
        <p:nvSpPr>
          <p:cNvPr id="703" name="Google Shape;703;p54"/>
          <p:cNvSpPr txBox="1"/>
          <p:nvPr/>
        </p:nvSpPr>
        <p:spPr>
          <a:xfrm>
            <a:off x="3392404" y="3356525"/>
            <a:ext cx="1986600" cy="4848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Saturn</a:t>
            </a:r>
            <a:endParaRPr b="1" sz="2000">
              <a:solidFill>
                <a:schemeClr val="dk1"/>
              </a:solidFill>
              <a:latin typeface="Epilogue"/>
              <a:ea typeface="Epilogue"/>
              <a:cs typeface="Epilogue"/>
              <a:sym typeface="Epilogue"/>
            </a:endParaRPr>
          </a:p>
        </p:txBody>
      </p:sp>
      <p:sp>
        <p:nvSpPr>
          <p:cNvPr id="704" name="Google Shape;704;p54"/>
          <p:cNvSpPr txBox="1"/>
          <p:nvPr/>
        </p:nvSpPr>
        <p:spPr>
          <a:xfrm>
            <a:off x="3392404" y="3841325"/>
            <a:ext cx="19866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Saturn is a gas giant and has several rings</a:t>
            </a:r>
            <a:endParaRPr>
              <a:solidFill>
                <a:schemeClr val="dk1"/>
              </a:solidFill>
              <a:latin typeface="Epilogue"/>
              <a:ea typeface="Epilogue"/>
              <a:cs typeface="Epilogue"/>
              <a:sym typeface="Epilogue"/>
            </a:endParaRPr>
          </a:p>
        </p:txBody>
      </p:sp>
      <p:sp>
        <p:nvSpPr>
          <p:cNvPr id="705" name="Google Shape;705;p54"/>
          <p:cNvSpPr txBox="1"/>
          <p:nvPr/>
        </p:nvSpPr>
        <p:spPr>
          <a:xfrm>
            <a:off x="877800" y="1777015"/>
            <a:ext cx="1986600" cy="4848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Mars</a:t>
            </a:r>
            <a:endParaRPr b="1" sz="2000">
              <a:solidFill>
                <a:schemeClr val="dk1"/>
              </a:solidFill>
              <a:latin typeface="Epilogue"/>
              <a:ea typeface="Epilogue"/>
              <a:cs typeface="Epilogue"/>
              <a:sym typeface="Epilogue"/>
            </a:endParaRPr>
          </a:p>
        </p:txBody>
      </p:sp>
      <p:sp>
        <p:nvSpPr>
          <p:cNvPr id="706" name="Google Shape;706;p54"/>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Infographics</a:t>
            </a:r>
            <a:endParaRPr/>
          </a:p>
        </p:txBody>
      </p:sp>
      <p:cxnSp>
        <p:nvCxnSpPr>
          <p:cNvPr id="707" name="Google Shape;707;p54"/>
          <p:cNvCxnSpPr/>
          <p:nvPr/>
        </p:nvCxnSpPr>
        <p:spPr>
          <a:xfrm>
            <a:off x="872404" y="1699738"/>
            <a:ext cx="1992000" cy="0"/>
          </a:xfrm>
          <a:prstGeom prst="straightConnector1">
            <a:avLst/>
          </a:prstGeom>
          <a:noFill/>
          <a:ln cap="flat" cmpd="sng" w="38100">
            <a:solidFill>
              <a:schemeClr val="dk1"/>
            </a:solidFill>
            <a:prstDash val="solid"/>
            <a:round/>
            <a:headEnd len="sm" w="sm" type="none"/>
            <a:tailEnd len="sm" w="sm" type="none"/>
          </a:ln>
        </p:spPr>
      </p:cxnSp>
      <p:cxnSp>
        <p:nvCxnSpPr>
          <p:cNvPr id="708" name="Google Shape;708;p54"/>
          <p:cNvCxnSpPr/>
          <p:nvPr/>
        </p:nvCxnSpPr>
        <p:spPr>
          <a:xfrm>
            <a:off x="3387004" y="1699738"/>
            <a:ext cx="1992000" cy="0"/>
          </a:xfrm>
          <a:prstGeom prst="straightConnector1">
            <a:avLst/>
          </a:prstGeom>
          <a:noFill/>
          <a:ln cap="flat" cmpd="sng" w="38100">
            <a:solidFill>
              <a:schemeClr val="dk1"/>
            </a:solidFill>
            <a:prstDash val="solid"/>
            <a:round/>
            <a:headEnd len="sm" w="sm" type="none"/>
            <a:tailEnd len="sm" w="sm" type="none"/>
          </a:ln>
        </p:spPr>
      </p:cxnSp>
      <p:cxnSp>
        <p:nvCxnSpPr>
          <p:cNvPr id="709" name="Google Shape;709;p54"/>
          <p:cNvCxnSpPr/>
          <p:nvPr/>
        </p:nvCxnSpPr>
        <p:spPr>
          <a:xfrm>
            <a:off x="872404" y="3269662"/>
            <a:ext cx="1992000" cy="0"/>
          </a:xfrm>
          <a:prstGeom prst="straightConnector1">
            <a:avLst/>
          </a:prstGeom>
          <a:noFill/>
          <a:ln cap="flat" cmpd="sng" w="38100">
            <a:solidFill>
              <a:schemeClr val="dk1"/>
            </a:solidFill>
            <a:prstDash val="solid"/>
            <a:round/>
            <a:headEnd len="sm" w="sm" type="none"/>
            <a:tailEnd len="sm" w="sm" type="none"/>
          </a:ln>
        </p:spPr>
      </p:cxnSp>
      <p:cxnSp>
        <p:nvCxnSpPr>
          <p:cNvPr id="710" name="Google Shape;710;p54"/>
          <p:cNvCxnSpPr/>
          <p:nvPr/>
        </p:nvCxnSpPr>
        <p:spPr>
          <a:xfrm>
            <a:off x="3387004" y="3269662"/>
            <a:ext cx="1992000" cy="0"/>
          </a:xfrm>
          <a:prstGeom prst="straightConnector1">
            <a:avLst/>
          </a:prstGeom>
          <a:noFill/>
          <a:ln cap="flat" cmpd="sng" w="38100">
            <a:solidFill>
              <a:schemeClr val="dk1"/>
            </a:solidFill>
            <a:prstDash val="solid"/>
            <a:round/>
            <a:headEnd len="sm" w="sm" type="none"/>
            <a:tailEnd len="sm" w="sm" type="none"/>
          </a:ln>
        </p:spPr>
      </p:cxnSp>
      <p:sp>
        <p:nvSpPr>
          <p:cNvPr id="711" name="Google Shape;711;p54"/>
          <p:cNvSpPr/>
          <p:nvPr/>
        </p:nvSpPr>
        <p:spPr>
          <a:xfrm>
            <a:off x="7240800" y="2539175"/>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01</a:t>
            </a:r>
            <a:endParaRPr b="1">
              <a:solidFill>
                <a:schemeClr val="dk1"/>
              </a:solidFill>
              <a:latin typeface="Epilogue"/>
              <a:ea typeface="Epilogue"/>
              <a:cs typeface="Epilogue"/>
              <a:sym typeface="Epilogue"/>
            </a:endParaRPr>
          </a:p>
        </p:txBody>
      </p:sp>
      <p:sp>
        <p:nvSpPr>
          <p:cNvPr id="712" name="Google Shape;712;p54"/>
          <p:cNvSpPr/>
          <p:nvPr/>
        </p:nvSpPr>
        <p:spPr>
          <a:xfrm>
            <a:off x="6366088" y="1302850"/>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03</a:t>
            </a:r>
            <a:endParaRPr b="1">
              <a:solidFill>
                <a:schemeClr val="dk1"/>
              </a:solidFill>
              <a:latin typeface="Epilogue"/>
              <a:ea typeface="Epilogue"/>
              <a:cs typeface="Epilogue"/>
              <a:sym typeface="Epilogue"/>
            </a:endParaRPr>
          </a:p>
        </p:txBody>
      </p:sp>
      <p:sp>
        <p:nvSpPr>
          <p:cNvPr id="713" name="Google Shape;713;p54"/>
          <p:cNvSpPr/>
          <p:nvPr/>
        </p:nvSpPr>
        <p:spPr>
          <a:xfrm>
            <a:off x="7957563" y="758100"/>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02</a:t>
            </a:r>
            <a:endParaRPr b="1">
              <a:solidFill>
                <a:schemeClr val="dk1"/>
              </a:solidFill>
              <a:latin typeface="Epilogue"/>
              <a:ea typeface="Epilogue"/>
              <a:cs typeface="Epilogue"/>
              <a:sym typeface="Epilogue"/>
            </a:endParaRPr>
          </a:p>
        </p:txBody>
      </p:sp>
      <p:sp>
        <p:nvSpPr>
          <p:cNvPr id="714" name="Google Shape;714;p54"/>
          <p:cNvSpPr/>
          <p:nvPr/>
        </p:nvSpPr>
        <p:spPr>
          <a:xfrm>
            <a:off x="6521075" y="3976200"/>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04</a:t>
            </a:r>
            <a:endParaRPr b="1">
              <a:solidFill>
                <a:schemeClr val="dk1"/>
              </a:solidFill>
              <a:latin typeface="Epilogue"/>
              <a:ea typeface="Epilogue"/>
              <a:cs typeface="Epilogue"/>
              <a:sym typeface="Epilogue"/>
            </a:endParaRPr>
          </a:p>
        </p:txBody>
      </p:sp>
      <p:sp>
        <p:nvSpPr>
          <p:cNvPr id="715" name="Google Shape;715;p54"/>
          <p:cNvSpPr txBox="1"/>
          <p:nvPr/>
        </p:nvSpPr>
        <p:spPr>
          <a:xfrm>
            <a:off x="3392404" y="1313800"/>
            <a:ext cx="1986600" cy="3687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02</a:t>
            </a:r>
            <a:endParaRPr b="1" sz="2000">
              <a:solidFill>
                <a:schemeClr val="dk1"/>
              </a:solidFill>
              <a:latin typeface="Epilogue"/>
              <a:ea typeface="Epilogue"/>
              <a:cs typeface="Epilogue"/>
              <a:sym typeface="Epilogue"/>
            </a:endParaRPr>
          </a:p>
        </p:txBody>
      </p:sp>
      <p:sp>
        <p:nvSpPr>
          <p:cNvPr id="716" name="Google Shape;716;p54"/>
          <p:cNvSpPr txBox="1"/>
          <p:nvPr/>
        </p:nvSpPr>
        <p:spPr>
          <a:xfrm>
            <a:off x="877800" y="2887487"/>
            <a:ext cx="1986600" cy="3687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03</a:t>
            </a:r>
            <a:endParaRPr b="1" sz="2000">
              <a:solidFill>
                <a:schemeClr val="dk1"/>
              </a:solidFill>
              <a:latin typeface="Epilogue"/>
              <a:ea typeface="Epilogue"/>
              <a:cs typeface="Epilogue"/>
              <a:sym typeface="Epilogue"/>
            </a:endParaRPr>
          </a:p>
        </p:txBody>
      </p:sp>
      <p:sp>
        <p:nvSpPr>
          <p:cNvPr id="717" name="Google Shape;717;p54"/>
          <p:cNvSpPr txBox="1"/>
          <p:nvPr/>
        </p:nvSpPr>
        <p:spPr>
          <a:xfrm>
            <a:off x="3392404" y="2887487"/>
            <a:ext cx="1986600" cy="3687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04</a:t>
            </a:r>
            <a:endParaRPr b="1" sz="2000">
              <a:solidFill>
                <a:schemeClr val="dk1"/>
              </a:solidFill>
              <a:latin typeface="Epilogue"/>
              <a:ea typeface="Epilogue"/>
              <a:cs typeface="Epilogue"/>
              <a:sym typeface="Epilogue"/>
            </a:endParaRPr>
          </a:p>
        </p:txBody>
      </p:sp>
      <p:sp>
        <p:nvSpPr>
          <p:cNvPr id="718" name="Google Shape;718;p54"/>
          <p:cNvSpPr txBox="1"/>
          <p:nvPr/>
        </p:nvSpPr>
        <p:spPr>
          <a:xfrm>
            <a:off x="877800" y="1313800"/>
            <a:ext cx="1986600" cy="3687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01</a:t>
            </a:r>
            <a:endParaRPr b="1" sz="2000">
              <a:solidFill>
                <a:schemeClr val="dk1"/>
              </a:solidFill>
              <a:latin typeface="Epilogue"/>
              <a:ea typeface="Epilogue"/>
              <a:cs typeface="Epilogue"/>
              <a:sym typeface="Epilogue"/>
            </a:endParaRPr>
          </a:p>
        </p:txBody>
      </p:sp>
      <p:cxnSp>
        <p:nvCxnSpPr>
          <p:cNvPr id="719" name="Google Shape;719;p54"/>
          <p:cNvCxnSpPr/>
          <p:nvPr/>
        </p:nvCxnSpPr>
        <p:spPr>
          <a:xfrm>
            <a:off x="875343" y="4603988"/>
            <a:ext cx="4497900" cy="0"/>
          </a:xfrm>
          <a:prstGeom prst="straightConnector1">
            <a:avLst/>
          </a:prstGeom>
          <a:noFill/>
          <a:ln cap="flat" cmpd="sng" w="38100">
            <a:solidFill>
              <a:schemeClr val="dk1"/>
            </a:solidFill>
            <a:prstDash val="solid"/>
            <a:round/>
            <a:headEnd len="sm" w="sm" type="none"/>
            <a:tailEnd len="sm" w="sm" type="oval"/>
          </a:ln>
        </p:spPr>
      </p:cxnSp>
      <p:sp>
        <p:nvSpPr>
          <p:cNvPr id="720" name="Google Shape;720;p54"/>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721" name="Google Shape;721;p54"/>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722" name="Google Shape;722;p54"/>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 name="Shape 726"/>
        <p:cNvGrpSpPr/>
        <p:nvPr/>
      </p:nvGrpSpPr>
      <p:grpSpPr>
        <a:xfrm>
          <a:off x="0" y="0"/>
          <a:ext cx="0" cy="0"/>
          <a:chOff x="0" y="0"/>
          <a:chExt cx="0" cy="0"/>
        </a:xfrm>
      </p:grpSpPr>
      <p:sp>
        <p:nvSpPr>
          <p:cNvPr id="727" name="Google Shape;727;p55"/>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When to celebrate it</a:t>
            </a:r>
            <a:endParaRPr/>
          </a:p>
        </p:txBody>
      </p:sp>
      <p:graphicFrame>
        <p:nvGraphicFramePr>
          <p:cNvPr id="728" name="Google Shape;728;p55"/>
          <p:cNvGraphicFramePr/>
          <p:nvPr/>
        </p:nvGraphicFramePr>
        <p:xfrm>
          <a:off x="870690" y="1662475"/>
          <a:ext cx="3000000" cy="3000000"/>
        </p:xfrm>
        <a:graphic>
          <a:graphicData uri="http://schemas.openxmlformats.org/drawingml/2006/table">
            <a:tbl>
              <a:tblPr>
                <a:noFill/>
                <a:tableStyleId>{38EA1AE3-C741-4162-8A00-3901115AACE9}</a:tableStyleId>
              </a:tblPr>
              <a:tblGrid>
                <a:gridCol w="649500"/>
                <a:gridCol w="649500"/>
                <a:gridCol w="649500"/>
                <a:gridCol w="649500"/>
                <a:gridCol w="649500"/>
                <a:gridCol w="649500"/>
                <a:gridCol w="649500"/>
              </a:tblGrid>
              <a:tr h="381000">
                <a:tc>
                  <a:txBody>
                    <a:bodyPr/>
                    <a:lstStyle/>
                    <a:p>
                      <a:pPr indent="0" lvl="0" marL="0" rtl="0" algn="r">
                        <a:spcBef>
                          <a:spcPts val="0"/>
                        </a:spcBef>
                        <a:spcAft>
                          <a:spcPts val="0"/>
                        </a:spcAft>
                        <a:buNone/>
                      </a:pPr>
                      <a:r>
                        <a:rPr b="1" lang="en" sz="2000">
                          <a:latin typeface="Epilogue"/>
                          <a:ea typeface="Epilogue"/>
                          <a:cs typeface="Epilogue"/>
                          <a:sym typeface="Epilogue"/>
                        </a:rPr>
                        <a:t>M</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T</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W</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T</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F</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S</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b="1" lang="en" sz="2000">
                          <a:latin typeface="Epilogue"/>
                          <a:ea typeface="Epilogue"/>
                          <a:cs typeface="Epilogue"/>
                          <a:sym typeface="Epilogue"/>
                        </a:rPr>
                        <a:t>S</a:t>
                      </a:r>
                      <a:endParaRPr b="1" sz="2000">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dk1"/>
                      </a:solidFill>
                      <a:prstDash val="solid"/>
                      <a:round/>
                      <a:headEnd len="sm" w="sm" type="none"/>
                      <a:tailEnd len="sm" w="sm" type="none"/>
                    </a:lnB>
                  </a:tcPr>
                </a:tc>
              </a:tr>
              <a:tr h="396200">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01</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02</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03</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04</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05</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06</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dk1"/>
                          </a:solidFill>
                          <a:latin typeface="Epilogue"/>
                          <a:ea typeface="Epilogue"/>
                          <a:cs typeface="Epilogue"/>
                          <a:sym typeface="Epilogue"/>
                        </a:rPr>
                        <a:t>07</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96200">
                <a:tc>
                  <a:txBody>
                    <a:bodyPr/>
                    <a:lstStyle/>
                    <a:p>
                      <a:pPr indent="0" lvl="0" marL="0" rtl="0" algn="r">
                        <a:spcBef>
                          <a:spcPts val="0"/>
                        </a:spcBef>
                        <a:spcAft>
                          <a:spcPts val="0"/>
                        </a:spcAft>
                        <a:buNone/>
                      </a:pPr>
                      <a:r>
                        <a:rPr lang="en">
                          <a:latin typeface="Epilogue"/>
                          <a:ea typeface="Epilogue"/>
                          <a:cs typeface="Epilogue"/>
                          <a:sym typeface="Epilogue"/>
                        </a:rPr>
                        <a:t>08</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09</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10</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solidFill>
                            <a:schemeClr val="lt1"/>
                          </a:solidFill>
                          <a:latin typeface="Epilogue"/>
                          <a:ea typeface="Epilogue"/>
                          <a:cs typeface="Epilogue"/>
                          <a:sym typeface="Epilogue"/>
                        </a:rPr>
                        <a:t>11</a:t>
                      </a:r>
                      <a:endParaRPr>
                        <a:solidFill>
                          <a:schemeClr val="lt1"/>
                        </a:solidFill>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1"/>
                    </a:solidFill>
                  </a:tcPr>
                </a:tc>
                <a:tc>
                  <a:txBody>
                    <a:bodyPr/>
                    <a:lstStyle/>
                    <a:p>
                      <a:pPr indent="0" lvl="0" marL="0" rtl="0" algn="r">
                        <a:spcBef>
                          <a:spcPts val="0"/>
                        </a:spcBef>
                        <a:spcAft>
                          <a:spcPts val="0"/>
                        </a:spcAft>
                        <a:buNone/>
                      </a:pPr>
                      <a:r>
                        <a:rPr lang="en">
                          <a:latin typeface="Epilogue"/>
                          <a:ea typeface="Epilogue"/>
                          <a:cs typeface="Epilogue"/>
                          <a:sym typeface="Epilogue"/>
                        </a:rPr>
                        <a:t>12</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13</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14</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96200">
                <a:tc>
                  <a:txBody>
                    <a:bodyPr/>
                    <a:lstStyle/>
                    <a:p>
                      <a:pPr indent="0" lvl="0" marL="0" rtl="0" algn="r">
                        <a:spcBef>
                          <a:spcPts val="0"/>
                        </a:spcBef>
                        <a:spcAft>
                          <a:spcPts val="0"/>
                        </a:spcAft>
                        <a:buNone/>
                      </a:pPr>
                      <a:r>
                        <a:rPr lang="en">
                          <a:latin typeface="Epilogue"/>
                          <a:ea typeface="Epilogue"/>
                          <a:cs typeface="Epilogue"/>
                          <a:sym typeface="Epilogue"/>
                        </a:rPr>
                        <a:t>15</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16</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17</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18</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19</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20</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21</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96200">
                <a:tc>
                  <a:txBody>
                    <a:bodyPr/>
                    <a:lstStyle/>
                    <a:p>
                      <a:pPr indent="0" lvl="0" marL="0" rtl="0" algn="r">
                        <a:spcBef>
                          <a:spcPts val="0"/>
                        </a:spcBef>
                        <a:spcAft>
                          <a:spcPts val="0"/>
                        </a:spcAft>
                        <a:buNone/>
                      </a:pPr>
                      <a:r>
                        <a:rPr lang="en">
                          <a:latin typeface="Epilogue"/>
                          <a:ea typeface="Epilogue"/>
                          <a:cs typeface="Epilogue"/>
                          <a:sym typeface="Epilogue"/>
                        </a:rPr>
                        <a:t>22</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23</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24</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25</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26</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27</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28</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396200">
                <a:tc>
                  <a:txBody>
                    <a:bodyPr/>
                    <a:lstStyle/>
                    <a:p>
                      <a:pPr indent="0" lvl="0" marL="0" rtl="0" algn="r">
                        <a:spcBef>
                          <a:spcPts val="0"/>
                        </a:spcBef>
                        <a:spcAft>
                          <a:spcPts val="0"/>
                        </a:spcAft>
                        <a:buNone/>
                      </a:pPr>
                      <a:r>
                        <a:rPr lang="en">
                          <a:latin typeface="Epilogue"/>
                          <a:ea typeface="Epilogue"/>
                          <a:cs typeface="Epilogue"/>
                          <a:sym typeface="Epilogue"/>
                        </a:rPr>
                        <a:t>29</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30</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rPr lang="en">
                          <a:latin typeface="Epilogue"/>
                          <a:ea typeface="Epilogue"/>
                          <a:cs typeface="Epilogue"/>
                          <a:sym typeface="Epilogue"/>
                        </a:rPr>
                        <a:t>31</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rtl="0" algn="r">
                        <a:spcBef>
                          <a:spcPts val="0"/>
                        </a:spcBef>
                        <a:spcAft>
                          <a:spcPts val="0"/>
                        </a:spcAft>
                        <a:buNone/>
                      </a:pPr>
                      <a:r>
                        <a:t/>
                      </a:r>
                      <a:endParaRPr>
                        <a:latin typeface="Epilogue"/>
                        <a:ea typeface="Epilogue"/>
                        <a:cs typeface="Epilogue"/>
                        <a:sym typeface="Epilogu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cxnSp>
        <p:nvCxnSpPr>
          <p:cNvPr id="729" name="Google Shape;729;p55"/>
          <p:cNvCxnSpPr/>
          <p:nvPr/>
        </p:nvCxnSpPr>
        <p:spPr>
          <a:xfrm>
            <a:off x="3741666" y="2149150"/>
            <a:ext cx="1899900" cy="0"/>
          </a:xfrm>
          <a:prstGeom prst="straightConnector1">
            <a:avLst/>
          </a:prstGeom>
          <a:noFill/>
          <a:ln cap="flat" cmpd="sng" w="28575">
            <a:solidFill>
              <a:schemeClr val="dk1"/>
            </a:solidFill>
            <a:prstDash val="solid"/>
            <a:round/>
            <a:headEnd len="sm" w="sm" type="none"/>
            <a:tailEnd len="sm" w="sm" type="oval"/>
          </a:ln>
        </p:spPr>
      </p:cxnSp>
      <p:cxnSp>
        <p:nvCxnSpPr>
          <p:cNvPr id="730" name="Google Shape;730;p55"/>
          <p:cNvCxnSpPr/>
          <p:nvPr/>
        </p:nvCxnSpPr>
        <p:spPr>
          <a:xfrm>
            <a:off x="3741666" y="2546922"/>
            <a:ext cx="1899900" cy="0"/>
          </a:xfrm>
          <a:prstGeom prst="straightConnector1">
            <a:avLst/>
          </a:prstGeom>
          <a:noFill/>
          <a:ln cap="flat" cmpd="sng" w="28575">
            <a:solidFill>
              <a:schemeClr val="dk1"/>
            </a:solidFill>
            <a:prstDash val="solid"/>
            <a:round/>
            <a:headEnd len="sm" w="sm" type="none"/>
            <a:tailEnd len="sm" w="sm" type="oval"/>
          </a:ln>
        </p:spPr>
      </p:cxnSp>
      <p:cxnSp>
        <p:nvCxnSpPr>
          <p:cNvPr id="731" name="Google Shape;731;p55"/>
          <p:cNvCxnSpPr/>
          <p:nvPr/>
        </p:nvCxnSpPr>
        <p:spPr>
          <a:xfrm>
            <a:off x="3741666" y="3337479"/>
            <a:ext cx="1899900" cy="0"/>
          </a:xfrm>
          <a:prstGeom prst="straightConnector1">
            <a:avLst/>
          </a:prstGeom>
          <a:noFill/>
          <a:ln cap="flat" cmpd="sng" w="28575">
            <a:solidFill>
              <a:schemeClr val="dk1"/>
            </a:solidFill>
            <a:prstDash val="solid"/>
            <a:round/>
            <a:headEnd len="sm" w="sm" type="none"/>
            <a:tailEnd len="sm" w="sm" type="oval"/>
          </a:ln>
        </p:spPr>
      </p:cxnSp>
      <p:cxnSp>
        <p:nvCxnSpPr>
          <p:cNvPr id="732" name="Google Shape;732;p55"/>
          <p:cNvCxnSpPr/>
          <p:nvPr/>
        </p:nvCxnSpPr>
        <p:spPr>
          <a:xfrm>
            <a:off x="3741666" y="3734552"/>
            <a:ext cx="1899900" cy="0"/>
          </a:xfrm>
          <a:prstGeom prst="straightConnector1">
            <a:avLst/>
          </a:prstGeom>
          <a:noFill/>
          <a:ln cap="flat" cmpd="sng" w="28575">
            <a:solidFill>
              <a:schemeClr val="dk1"/>
            </a:solidFill>
            <a:prstDash val="solid"/>
            <a:round/>
            <a:headEnd len="sm" w="sm" type="none"/>
            <a:tailEnd len="sm" w="sm" type="oval"/>
          </a:ln>
        </p:spPr>
      </p:cxnSp>
      <p:cxnSp>
        <p:nvCxnSpPr>
          <p:cNvPr id="733" name="Google Shape;733;p55"/>
          <p:cNvCxnSpPr/>
          <p:nvPr/>
        </p:nvCxnSpPr>
        <p:spPr>
          <a:xfrm>
            <a:off x="3741666" y="4131625"/>
            <a:ext cx="4688400" cy="0"/>
          </a:xfrm>
          <a:prstGeom prst="straightConnector1">
            <a:avLst/>
          </a:prstGeom>
          <a:noFill/>
          <a:ln cap="flat" cmpd="sng" w="28575">
            <a:solidFill>
              <a:schemeClr val="dk1"/>
            </a:solidFill>
            <a:prstDash val="solid"/>
            <a:round/>
            <a:headEnd len="sm" w="sm" type="none"/>
            <a:tailEnd len="sm" w="sm" type="oval"/>
          </a:ln>
        </p:spPr>
      </p:cxnSp>
      <p:sp>
        <p:nvSpPr>
          <p:cNvPr id="734" name="Google Shape;734;p55"/>
          <p:cNvSpPr txBox="1"/>
          <p:nvPr/>
        </p:nvSpPr>
        <p:spPr>
          <a:xfrm>
            <a:off x="6244525" y="2722175"/>
            <a:ext cx="2186400" cy="11454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Earth is the third planet from the Sun and the only one that harbors life in the Solar System. This is where we all live</a:t>
            </a:r>
            <a:endParaRPr>
              <a:solidFill>
                <a:schemeClr val="dk1"/>
              </a:solidFill>
              <a:latin typeface="Epilogue"/>
              <a:ea typeface="Epilogue"/>
              <a:cs typeface="Epilogue"/>
              <a:sym typeface="Epilogue"/>
            </a:endParaRPr>
          </a:p>
        </p:txBody>
      </p:sp>
      <p:sp>
        <p:nvSpPr>
          <p:cNvPr id="735" name="Google Shape;735;p55"/>
          <p:cNvSpPr txBox="1"/>
          <p:nvPr/>
        </p:nvSpPr>
        <p:spPr>
          <a:xfrm>
            <a:off x="6244525" y="2118274"/>
            <a:ext cx="21864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August, 2022</a:t>
            </a:r>
            <a:endParaRPr b="1" sz="2000">
              <a:solidFill>
                <a:schemeClr val="dk1"/>
              </a:solidFill>
              <a:latin typeface="Epilogue"/>
              <a:ea typeface="Epilogue"/>
              <a:cs typeface="Epilogue"/>
              <a:sym typeface="Epilogue"/>
            </a:endParaRPr>
          </a:p>
        </p:txBody>
      </p:sp>
      <p:sp>
        <p:nvSpPr>
          <p:cNvPr id="736" name="Google Shape;736;p55"/>
          <p:cNvSpPr txBox="1"/>
          <p:nvPr/>
        </p:nvSpPr>
        <p:spPr>
          <a:xfrm>
            <a:off x="7160575" y="1700350"/>
            <a:ext cx="1270200" cy="372000"/>
          </a:xfrm>
          <a:prstGeom prst="rect">
            <a:avLst/>
          </a:prstGeom>
          <a:noFill/>
          <a:ln>
            <a:noFill/>
          </a:ln>
        </p:spPr>
        <p:txBody>
          <a:bodyPr anchorCtr="0" anchor="ctr" bIns="91425" lIns="91425"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11 th</a:t>
            </a:r>
            <a:endParaRPr b="1" sz="2000">
              <a:solidFill>
                <a:schemeClr val="dk1"/>
              </a:solidFill>
              <a:latin typeface="Epilogue"/>
              <a:ea typeface="Epilogue"/>
              <a:cs typeface="Epilogue"/>
              <a:sym typeface="Epilogue"/>
            </a:endParaRPr>
          </a:p>
        </p:txBody>
      </p:sp>
      <p:cxnSp>
        <p:nvCxnSpPr>
          <p:cNvPr id="737" name="Google Shape;737;p55"/>
          <p:cNvCxnSpPr/>
          <p:nvPr/>
        </p:nvCxnSpPr>
        <p:spPr>
          <a:xfrm>
            <a:off x="3741666" y="2943995"/>
            <a:ext cx="1899900" cy="0"/>
          </a:xfrm>
          <a:prstGeom prst="straightConnector1">
            <a:avLst/>
          </a:prstGeom>
          <a:noFill/>
          <a:ln cap="flat" cmpd="sng" w="28575">
            <a:solidFill>
              <a:schemeClr val="dk1"/>
            </a:solidFill>
            <a:prstDash val="solid"/>
            <a:round/>
            <a:headEnd len="sm" w="sm" type="none"/>
            <a:tailEnd len="sm" w="sm" type="oval"/>
          </a:ln>
        </p:spPr>
      </p:cxnSp>
      <p:cxnSp>
        <p:nvCxnSpPr>
          <p:cNvPr id="738" name="Google Shape;738;p55"/>
          <p:cNvCxnSpPr/>
          <p:nvPr/>
        </p:nvCxnSpPr>
        <p:spPr>
          <a:xfrm>
            <a:off x="6244525" y="2072350"/>
            <a:ext cx="2186400" cy="0"/>
          </a:xfrm>
          <a:prstGeom prst="straightConnector1">
            <a:avLst/>
          </a:prstGeom>
          <a:noFill/>
          <a:ln cap="flat" cmpd="sng" w="38100">
            <a:solidFill>
              <a:schemeClr val="dk1"/>
            </a:solidFill>
            <a:prstDash val="solid"/>
            <a:round/>
            <a:headEnd len="sm" w="sm" type="none"/>
            <a:tailEnd len="sm" w="sm" type="none"/>
          </a:ln>
        </p:spPr>
      </p:cxnSp>
      <p:sp>
        <p:nvSpPr>
          <p:cNvPr id="739" name="Google Shape;739;p55"/>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740" name="Google Shape;740;p55"/>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741" name="Google Shape;741;p55"/>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 name="Shape 745"/>
        <p:cNvGrpSpPr/>
        <p:nvPr/>
      </p:nvGrpSpPr>
      <p:grpSpPr>
        <a:xfrm>
          <a:off x="0" y="0"/>
          <a:ext cx="0" cy="0"/>
          <a:chOff x="0" y="0"/>
          <a:chExt cx="0" cy="0"/>
        </a:xfrm>
      </p:grpSpPr>
      <p:sp>
        <p:nvSpPr>
          <p:cNvPr id="746" name="Google Shape;746;p56"/>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What you can learn</a:t>
            </a:r>
            <a:endParaRPr/>
          </a:p>
        </p:txBody>
      </p:sp>
      <p:pic>
        <p:nvPicPr>
          <p:cNvPr id="747" name="Google Shape;747;p56"/>
          <p:cNvPicPr preferRelativeResize="0"/>
          <p:nvPr/>
        </p:nvPicPr>
        <p:blipFill rotWithShape="1">
          <a:blip r:embed="rId3">
            <a:alphaModFix/>
          </a:blip>
          <a:srcRect b="0" l="25038" r="28465" t="0"/>
          <a:stretch/>
        </p:blipFill>
        <p:spPr>
          <a:xfrm>
            <a:off x="3395438" y="1549500"/>
            <a:ext cx="2507274" cy="3594001"/>
          </a:xfrm>
          <a:prstGeom prst="rect">
            <a:avLst/>
          </a:prstGeom>
          <a:noFill/>
          <a:ln>
            <a:noFill/>
          </a:ln>
        </p:spPr>
      </p:pic>
      <p:sp>
        <p:nvSpPr>
          <p:cNvPr id="748" name="Google Shape;748;p56"/>
          <p:cNvSpPr txBox="1"/>
          <p:nvPr/>
        </p:nvSpPr>
        <p:spPr>
          <a:xfrm>
            <a:off x="6486750" y="1853847"/>
            <a:ext cx="1934400" cy="5277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Color mixes</a:t>
            </a:r>
            <a:endParaRPr b="1" sz="2000">
              <a:solidFill>
                <a:schemeClr val="dk1"/>
              </a:solidFill>
              <a:latin typeface="Epilogue"/>
              <a:ea typeface="Epilogue"/>
              <a:cs typeface="Epilogue"/>
              <a:sym typeface="Epilogue"/>
            </a:endParaRPr>
          </a:p>
        </p:txBody>
      </p:sp>
      <p:sp>
        <p:nvSpPr>
          <p:cNvPr id="749" name="Google Shape;749;p56"/>
          <p:cNvSpPr txBox="1"/>
          <p:nvPr/>
        </p:nvSpPr>
        <p:spPr>
          <a:xfrm>
            <a:off x="6486750" y="2381547"/>
            <a:ext cx="1934400" cy="484800"/>
          </a:xfrm>
          <a:prstGeom prst="rect">
            <a:avLst/>
          </a:prstGeom>
          <a:noFill/>
          <a:ln>
            <a:noFill/>
          </a:ln>
        </p:spPr>
        <p:txBody>
          <a:bodyPr anchorCtr="0" anchor="t" bIns="91425" lIns="0" spcFirstLastPara="1" rIns="0"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Venus has extremely high temperatures</a:t>
            </a:r>
            <a:endParaRPr>
              <a:solidFill>
                <a:schemeClr val="dk1"/>
              </a:solidFill>
              <a:latin typeface="Epilogue"/>
              <a:ea typeface="Epilogue"/>
              <a:cs typeface="Epilogue"/>
              <a:sym typeface="Epilogue"/>
            </a:endParaRPr>
          </a:p>
        </p:txBody>
      </p:sp>
      <p:sp>
        <p:nvSpPr>
          <p:cNvPr id="750" name="Google Shape;750;p56"/>
          <p:cNvSpPr txBox="1"/>
          <p:nvPr/>
        </p:nvSpPr>
        <p:spPr>
          <a:xfrm>
            <a:off x="878317" y="3463632"/>
            <a:ext cx="19344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Textures</a:t>
            </a:r>
            <a:endParaRPr b="1" sz="2000">
              <a:solidFill>
                <a:schemeClr val="dk1"/>
              </a:solidFill>
              <a:latin typeface="Epilogue"/>
              <a:ea typeface="Epilogue"/>
              <a:cs typeface="Epilogue"/>
              <a:sym typeface="Epilogue"/>
            </a:endParaRPr>
          </a:p>
        </p:txBody>
      </p:sp>
      <p:sp>
        <p:nvSpPr>
          <p:cNvPr id="751" name="Google Shape;751;p56"/>
          <p:cNvSpPr txBox="1"/>
          <p:nvPr/>
        </p:nvSpPr>
        <p:spPr>
          <a:xfrm>
            <a:off x="878321" y="2381547"/>
            <a:ext cx="19344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Mars is actually a very cold place</a:t>
            </a:r>
            <a:endParaRPr>
              <a:solidFill>
                <a:schemeClr val="dk1"/>
              </a:solidFill>
              <a:latin typeface="Epilogue"/>
              <a:ea typeface="Epilogue"/>
              <a:cs typeface="Epilogue"/>
              <a:sym typeface="Epilogue"/>
            </a:endParaRPr>
          </a:p>
        </p:txBody>
      </p:sp>
      <p:sp>
        <p:nvSpPr>
          <p:cNvPr id="752" name="Google Shape;752;p56"/>
          <p:cNvSpPr txBox="1"/>
          <p:nvPr/>
        </p:nvSpPr>
        <p:spPr>
          <a:xfrm>
            <a:off x="878321" y="3991332"/>
            <a:ext cx="19344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Mercury is the smallest planet</a:t>
            </a:r>
            <a:endParaRPr>
              <a:solidFill>
                <a:schemeClr val="dk1"/>
              </a:solidFill>
              <a:latin typeface="Epilogue"/>
              <a:ea typeface="Epilogue"/>
              <a:cs typeface="Epilogue"/>
              <a:sym typeface="Epilogue"/>
            </a:endParaRPr>
          </a:p>
        </p:txBody>
      </p:sp>
      <p:sp>
        <p:nvSpPr>
          <p:cNvPr id="753" name="Google Shape;753;p56"/>
          <p:cNvSpPr txBox="1"/>
          <p:nvPr/>
        </p:nvSpPr>
        <p:spPr>
          <a:xfrm>
            <a:off x="6486750" y="3463632"/>
            <a:ext cx="1934400" cy="5277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Flat objects</a:t>
            </a:r>
            <a:endParaRPr b="1" sz="2000">
              <a:solidFill>
                <a:schemeClr val="dk1"/>
              </a:solidFill>
              <a:latin typeface="Epilogue"/>
              <a:ea typeface="Epilogue"/>
              <a:cs typeface="Epilogue"/>
              <a:sym typeface="Epilogue"/>
            </a:endParaRPr>
          </a:p>
        </p:txBody>
      </p:sp>
      <p:sp>
        <p:nvSpPr>
          <p:cNvPr id="754" name="Google Shape;754;p56"/>
          <p:cNvSpPr txBox="1"/>
          <p:nvPr/>
        </p:nvSpPr>
        <p:spPr>
          <a:xfrm>
            <a:off x="6486750" y="3991332"/>
            <a:ext cx="1934400" cy="484800"/>
          </a:xfrm>
          <a:prstGeom prst="rect">
            <a:avLst/>
          </a:prstGeom>
          <a:noFill/>
          <a:ln>
            <a:noFill/>
          </a:ln>
        </p:spPr>
        <p:txBody>
          <a:bodyPr anchorCtr="0" anchor="t" bIns="91425" lIns="0" spcFirstLastPara="1" rIns="0"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Saturn is a gas giant and has several rings</a:t>
            </a:r>
            <a:endParaRPr>
              <a:solidFill>
                <a:schemeClr val="dk1"/>
              </a:solidFill>
              <a:latin typeface="Epilogue"/>
              <a:ea typeface="Epilogue"/>
              <a:cs typeface="Epilogue"/>
              <a:sym typeface="Epilogue"/>
            </a:endParaRPr>
          </a:p>
        </p:txBody>
      </p:sp>
      <p:sp>
        <p:nvSpPr>
          <p:cNvPr id="755" name="Google Shape;755;p56"/>
          <p:cNvSpPr txBox="1"/>
          <p:nvPr/>
        </p:nvSpPr>
        <p:spPr>
          <a:xfrm>
            <a:off x="878225" y="1853847"/>
            <a:ext cx="19344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3d shapes</a:t>
            </a:r>
            <a:endParaRPr b="1" sz="2000">
              <a:solidFill>
                <a:schemeClr val="dk1"/>
              </a:solidFill>
              <a:latin typeface="Epilogue"/>
              <a:ea typeface="Epilogue"/>
              <a:cs typeface="Epilogue"/>
              <a:sym typeface="Epilogue"/>
            </a:endParaRPr>
          </a:p>
        </p:txBody>
      </p:sp>
      <p:sp>
        <p:nvSpPr>
          <p:cNvPr id="756" name="Google Shape;756;p56"/>
          <p:cNvSpPr/>
          <p:nvPr/>
        </p:nvSpPr>
        <p:spPr>
          <a:xfrm>
            <a:off x="3976900" y="1917425"/>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01</a:t>
            </a:r>
            <a:endParaRPr b="1">
              <a:solidFill>
                <a:schemeClr val="dk1"/>
              </a:solidFill>
              <a:latin typeface="Epilogue"/>
              <a:ea typeface="Epilogue"/>
              <a:cs typeface="Epilogue"/>
              <a:sym typeface="Epilogue"/>
            </a:endParaRPr>
          </a:p>
        </p:txBody>
      </p:sp>
      <p:sp>
        <p:nvSpPr>
          <p:cNvPr id="757" name="Google Shape;757;p56"/>
          <p:cNvSpPr/>
          <p:nvPr/>
        </p:nvSpPr>
        <p:spPr>
          <a:xfrm>
            <a:off x="4445463" y="3228725"/>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03</a:t>
            </a:r>
            <a:endParaRPr b="1">
              <a:solidFill>
                <a:schemeClr val="dk1"/>
              </a:solidFill>
              <a:latin typeface="Epilogue"/>
              <a:ea typeface="Epilogue"/>
              <a:cs typeface="Epilogue"/>
              <a:sym typeface="Epilogue"/>
            </a:endParaRPr>
          </a:p>
        </p:txBody>
      </p:sp>
      <p:sp>
        <p:nvSpPr>
          <p:cNvPr id="758" name="Google Shape;758;p56"/>
          <p:cNvSpPr/>
          <p:nvPr/>
        </p:nvSpPr>
        <p:spPr>
          <a:xfrm>
            <a:off x="5313638" y="2385950"/>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02</a:t>
            </a:r>
            <a:endParaRPr b="1">
              <a:solidFill>
                <a:schemeClr val="dk1"/>
              </a:solidFill>
              <a:latin typeface="Epilogue"/>
              <a:ea typeface="Epilogue"/>
              <a:cs typeface="Epilogue"/>
              <a:sym typeface="Epilogue"/>
            </a:endParaRPr>
          </a:p>
        </p:txBody>
      </p:sp>
      <p:sp>
        <p:nvSpPr>
          <p:cNvPr id="759" name="Google Shape;759;p56"/>
          <p:cNvSpPr/>
          <p:nvPr/>
        </p:nvSpPr>
        <p:spPr>
          <a:xfrm>
            <a:off x="5178150" y="4085250"/>
            <a:ext cx="396900" cy="396900"/>
          </a:xfrm>
          <a:prstGeom prst="ellipse">
            <a:avLst/>
          </a:prstGeom>
          <a:solidFill>
            <a:schemeClr val="l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Epilogue"/>
                <a:ea typeface="Epilogue"/>
                <a:cs typeface="Epilogue"/>
                <a:sym typeface="Epilogue"/>
              </a:rPr>
              <a:t>04</a:t>
            </a:r>
            <a:endParaRPr b="1">
              <a:solidFill>
                <a:schemeClr val="dk1"/>
              </a:solidFill>
              <a:latin typeface="Epilogue"/>
              <a:ea typeface="Epilogue"/>
              <a:cs typeface="Epilogue"/>
              <a:sym typeface="Epilogue"/>
            </a:endParaRPr>
          </a:p>
        </p:txBody>
      </p:sp>
      <p:sp>
        <p:nvSpPr>
          <p:cNvPr id="760" name="Google Shape;760;p56"/>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761" name="Google Shape;761;p56"/>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762" name="Google Shape;762;p56"/>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763" name="Google Shape;763;p56"/>
          <p:cNvCxnSpPr/>
          <p:nvPr/>
        </p:nvCxnSpPr>
        <p:spPr>
          <a:xfrm>
            <a:off x="877000" y="1820997"/>
            <a:ext cx="1934400" cy="0"/>
          </a:xfrm>
          <a:prstGeom prst="straightConnector1">
            <a:avLst/>
          </a:prstGeom>
          <a:noFill/>
          <a:ln cap="flat" cmpd="sng" w="38100">
            <a:solidFill>
              <a:schemeClr val="dk1"/>
            </a:solidFill>
            <a:prstDash val="solid"/>
            <a:round/>
            <a:headEnd len="med" w="med" type="none"/>
            <a:tailEnd len="med" w="med" type="none"/>
          </a:ln>
        </p:spPr>
      </p:cxnSp>
      <p:sp>
        <p:nvSpPr>
          <p:cNvPr id="764" name="Google Shape;764;p56"/>
          <p:cNvSpPr txBox="1"/>
          <p:nvPr/>
        </p:nvSpPr>
        <p:spPr>
          <a:xfrm>
            <a:off x="878225" y="1498274"/>
            <a:ext cx="1934400" cy="3024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01</a:t>
            </a:r>
            <a:endParaRPr b="1" sz="2000">
              <a:solidFill>
                <a:schemeClr val="dk1"/>
              </a:solidFill>
              <a:latin typeface="Epilogue"/>
              <a:ea typeface="Epilogue"/>
              <a:cs typeface="Epilogue"/>
              <a:sym typeface="Epilogue"/>
            </a:endParaRPr>
          </a:p>
        </p:txBody>
      </p:sp>
      <p:cxnSp>
        <p:nvCxnSpPr>
          <p:cNvPr id="765" name="Google Shape;765;p56"/>
          <p:cNvCxnSpPr/>
          <p:nvPr/>
        </p:nvCxnSpPr>
        <p:spPr>
          <a:xfrm>
            <a:off x="877000" y="3421197"/>
            <a:ext cx="1934400" cy="0"/>
          </a:xfrm>
          <a:prstGeom prst="straightConnector1">
            <a:avLst/>
          </a:prstGeom>
          <a:noFill/>
          <a:ln cap="flat" cmpd="sng" w="38100">
            <a:solidFill>
              <a:schemeClr val="dk1"/>
            </a:solidFill>
            <a:prstDash val="solid"/>
            <a:round/>
            <a:headEnd len="med" w="med" type="none"/>
            <a:tailEnd len="med" w="med" type="none"/>
          </a:ln>
        </p:spPr>
      </p:cxnSp>
      <p:sp>
        <p:nvSpPr>
          <p:cNvPr id="766" name="Google Shape;766;p56"/>
          <p:cNvSpPr txBox="1"/>
          <p:nvPr/>
        </p:nvSpPr>
        <p:spPr>
          <a:xfrm>
            <a:off x="878225" y="3098474"/>
            <a:ext cx="1934400" cy="3024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02</a:t>
            </a:r>
            <a:endParaRPr b="1" sz="2000">
              <a:solidFill>
                <a:schemeClr val="dk1"/>
              </a:solidFill>
              <a:latin typeface="Epilogue"/>
              <a:ea typeface="Epilogue"/>
              <a:cs typeface="Epilogue"/>
              <a:sym typeface="Epilogue"/>
            </a:endParaRPr>
          </a:p>
        </p:txBody>
      </p:sp>
      <p:cxnSp>
        <p:nvCxnSpPr>
          <p:cNvPr id="767" name="Google Shape;767;p56"/>
          <p:cNvCxnSpPr/>
          <p:nvPr/>
        </p:nvCxnSpPr>
        <p:spPr>
          <a:xfrm>
            <a:off x="6486750" y="1820997"/>
            <a:ext cx="1934400" cy="0"/>
          </a:xfrm>
          <a:prstGeom prst="straightConnector1">
            <a:avLst/>
          </a:prstGeom>
          <a:noFill/>
          <a:ln cap="flat" cmpd="sng" w="38100">
            <a:solidFill>
              <a:schemeClr val="dk1"/>
            </a:solidFill>
            <a:prstDash val="solid"/>
            <a:round/>
            <a:headEnd len="med" w="med" type="none"/>
            <a:tailEnd len="med" w="med" type="none"/>
          </a:ln>
        </p:spPr>
      </p:cxnSp>
      <p:sp>
        <p:nvSpPr>
          <p:cNvPr id="768" name="Google Shape;768;p56"/>
          <p:cNvSpPr txBox="1"/>
          <p:nvPr/>
        </p:nvSpPr>
        <p:spPr>
          <a:xfrm>
            <a:off x="6486750" y="1498274"/>
            <a:ext cx="1934400" cy="3024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03</a:t>
            </a:r>
            <a:endParaRPr b="1" sz="2000">
              <a:solidFill>
                <a:schemeClr val="dk1"/>
              </a:solidFill>
              <a:latin typeface="Epilogue"/>
              <a:ea typeface="Epilogue"/>
              <a:cs typeface="Epilogue"/>
              <a:sym typeface="Epilogue"/>
            </a:endParaRPr>
          </a:p>
        </p:txBody>
      </p:sp>
      <p:cxnSp>
        <p:nvCxnSpPr>
          <p:cNvPr id="769" name="Google Shape;769;p56"/>
          <p:cNvCxnSpPr/>
          <p:nvPr/>
        </p:nvCxnSpPr>
        <p:spPr>
          <a:xfrm>
            <a:off x="6486750" y="3421197"/>
            <a:ext cx="1934400" cy="0"/>
          </a:xfrm>
          <a:prstGeom prst="straightConnector1">
            <a:avLst/>
          </a:prstGeom>
          <a:noFill/>
          <a:ln cap="flat" cmpd="sng" w="38100">
            <a:solidFill>
              <a:schemeClr val="dk1"/>
            </a:solidFill>
            <a:prstDash val="solid"/>
            <a:round/>
            <a:headEnd len="med" w="med" type="none"/>
            <a:tailEnd len="med" w="med" type="none"/>
          </a:ln>
        </p:spPr>
      </p:cxnSp>
      <p:sp>
        <p:nvSpPr>
          <p:cNvPr id="770" name="Google Shape;770;p56"/>
          <p:cNvSpPr txBox="1"/>
          <p:nvPr/>
        </p:nvSpPr>
        <p:spPr>
          <a:xfrm>
            <a:off x="6486750" y="3098474"/>
            <a:ext cx="1934400" cy="3024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04</a:t>
            </a:r>
            <a:endParaRPr b="1" sz="2000">
              <a:solidFill>
                <a:schemeClr val="dk1"/>
              </a:solidFill>
              <a:latin typeface="Epilogue"/>
              <a:ea typeface="Epilogue"/>
              <a:cs typeface="Epilogue"/>
              <a:sym typeface="Epilogue"/>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 name="Shape 774"/>
        <p:cNvGrpSpPr/>
        <p:nvPr/>
      </p:nvGrpSpPr>
      <p:grpSpPr>
        <a:xfrm>
          <a:off x="0" y="0"/>
          <a:ext cx="0" cy="0"/>
          <a:chOff x="0" y="0"/>
          <a:chExt cx="0" cy="0"/>
        </a:xfrm>
      </p:grpSpPr>
      <p:sp>
        <p:nvSpPr>
          <p:cNvPr id="775" name="Google Shape;775;p57"/>
          <p:cNvSpPr txBox="1"/>
          <p:nvPr>
            <p:ph idx="5" type="subTitle"/>
          </p:nvPr>
        </p:nvSpPr>
        <p:spPr>
          <a:xfrm>
            <a:off x="792200" y="1889500"/>
            <a:ext cx="1934400" cy="4512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lang="en"/>
              <a:t>Mold it</a:t>
            </a:r>
            <a:endParaRPr/>
          </a:p>
        </p:txBody>
      </p:sp>
      <p:sp>
        <p:nvSpPr>
          <p:cNvPr id="776" name="Google Shape;776;p57"/>
          <p:cNvSpPr txBox="1"/>
          <p:nvPr>
            <p:ph idx="6" type="subTitle"/>
          </p:nvPr>
        </p:nvSpPr>
        <p:spPr>
          <a:xfrm>
            <a:off x="3604800" y="1889500"/>
            <a:ext cx="1934400" cy="4512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lang="en"/>
              <a:t>Slices it</a:t>
            </a:r>
            <a:endParaRPr/>
          </a:p>
        </p:txBody>
      </p:sp>
      <p:sp>
        <p:nvSpPr>
          <p:cNvPr id="777" name="Google Shape;777;p57"/>
          <p:cNvSpPr txBox="1"/>
          <p:nvPr>
            <p:ph idx="13" type="subTitle"/>
          </p:nvPr>
        </p:nvSpPr>
        <p:spPr>
          <a:xfrm>
            <a:off x="6417400" y="1889500"/>
            <a:ext cx="1934400" cy="4512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Feel it</a:t>
            </a:r>
            <a:endParaRPr/>
          </a:p>
        </p:txBody>
      </p:sp>
      <p:sp>
        <p:nvSpPr>
          <p:cNvPr id="778" name="Google Shape;778;p57"/>
          <p:cNvSpPr txBox="1"/>
          <p:nvPr>
            <p:ph type="title"/>
          </p:nvPr>
        </p:nvSpPr>
        <p:spPr>
          <a:xfrm>
            <a:off x="871175" y="539500"/>
            <a:ext cx="5064600" cy="665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b="0" lang="en">
                <a:latin typeface="Epilogue ExtraBold"/>
                <a:ea typeface="Epilogue ExtraBold"/>
                <a:cs typeface="Epilogue ExtraBold"/>
                <a:sym typeface="Epilogue ExtraBold"/>
              </a:rPr>
              <a:t>Steps you can follow</a:t>
            </a:r>
            <a:endParaRPr b="0">
              <a:latin typeface="Epilogue ExtraBold"/>
              <a:ea typeface="Epilogue ExtraBold"/>
              <a:cs typeface="Epilogue ExtraBold"/>
              <a:sym typeface="Epilogue ExtraBold"/>
            </a:endParaRPr>
          </a:p>
        </p:txBody>
      </p:sp>
      <p:sp>
        <p:nvSpPr>
          <p:cNvPr id="779" name="Google Shape;779;p57"/>
          <p:cNvSpPr txBox="1"/>
          <p:nvPr>
            <p:ph idx="1" type="subTitle"/>
          </p:nvPr>
        </p:nvSpPr>
        <p:spPr>
          <a:xfrm>
            <a:off x="792200" y="2340702"/>
            <a:ext cx="19344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Mars is actually a very cold place</a:t>
            </a:r>
            <a:endParaRPr/>
          </a:p>
        </p:txBody>
      </p:sp>
      <p:sp>
        <p:nvSpPr>
          <p:cNvPr id="780" name="Google Shape;780;p57"/>
          <p:cNvSpPr txBox="1"/>
          <p:nvPr>
            <p:ph idx="2" type="subTitle"/>
          </p:nvPr>
        </p:nvSpPr>
        <p:spPr>
          <a:xfrm>
            <a:off x="3604800" y="2340702"/>
            <a:ext cx="19344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Venus has extremely high temperatures</a:t>
            </a:r>
            <a:endParaRPr/>
          </a:p>
        </p:txBody>
      </p:sp>
      <p:sp>
        <p:nvSpPr>
          <p:cNvPr id="781" name="Google Shape;781;p57"/>
          <p:cNvSpPr txBox="1"/>
          <p:nvPr>
            <p:ph idx="3" type="subTitle"/>
          </p:nvPr>
        </p:nvSpPr>
        <p:spPr>
          <a:xfrm>
            <a:off x="2198500" y="3867574"/>
            <a:ext cx="19344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Mercury is the smallest planet</a:t>
            </a:r>
            <a:endParaRPr/>
          </a:p>
        </p:txBody>
      </p:sp>
      <p:sp>
        <p:nvSpPr>
          <p:cNvPr id="782" name="Google Shape;782;p57"/>
          <p:cNvSpPr txBox="1"/>
          <p:nvPr>
            <p:ph idx="4" type="subTitle"/>
          </p:nvPr>
        </p:nvSpPr>
        <p:spPr>
          <a:xfrm>
            <a:off x="5011100" y="3867574"/>
            <a:ext cx="19344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Jupiter is the biggest planet</a:t>
            </a:r>
            <a:endParaRPr/>
          </a:p>
        </p:txBody>
      </p:sp>
      <p:sp>
        <p:nvSpPr>
          <p:cNvPr id="783" name="Google Shape;783;p57"/>
          <p:cNvSpPr txBox="1"/>
          <p:nvPr>
            <p:ph idx="9" type="subTitle"/>
          </p:nvPr>
        </p:nvSpPr>
        <p:spPr>
          <a:xfrm>
            <a:off x="6417400" y="2340702"/>
            <a:ext cx="1934400" cy="4512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Saturn is a gas giant and has several rings</a:t>
            </a:r>
            <a:endParaRPr/>
          </a:p>
        </p:txBody>
      </p:sp>
      <p:cxnSp>
        <p:nvCxnSpPr>
          <p:cNvPr id="784" name="Google Shape;784;p57"/>
          <p:cNvCxnSpPr/>
          <p:nvPr/>
        </p:nvCxnSpPr>
        <p:spPr>
          <a:xfrm>
            <a:off x="792200" y="1803775"/>
            <a:ext cx="1934400" cy="0"/>
          </a:xfrm>
          <a:prstGeom prst="straightConnector1">
            <a:avLst/>
          </a:prstGeom>
          <a:noFill/>
          <a:ln cap="flat" cmpd="sng" w="38100">
            <a:solidFill>
              <a:schemeClr val="dk1"/>
            </a:solidFill>
            <a:prstDash val="solid"/>
            <a:round/>
            <a:headEnd len="med" w="med" type="none"/>
            <a:tailEnd len="med" w="med" type="none"/>
          </a:ln>
        </p:spPr>
      </p:cxnSp>
      <p:cxnSp>
        <p:nvCxnSpPr>
          <p:cNvPr id="785" name="Google Shape;785;p57"/>
          <p:cNvCxnSpPr/>
          <p:nvPr/>
        </p:nvCxnSpPr>
        <p:spPr>
          <a:xfrm>
            <a:off x="2198500" y="3327775"/>
            <a:ext cx="1934400" cy="0"/>
          </a:xfrm>
          <a:prstGeom prst="straightConnector1">
            <a:avLst/>
          </a:prstGeom>
          <a:noFill/>
          <a:ln cap="flat" cmpd="sng" w="38100">
            <a:solidFill>
              <a:schemeClr val="dk1"/>
            </a:solidFill>
            <a:prstDash val="solid"/>
            <a:round/>
            <a:headEnd len="med" w="med" type="none"/>
            <a:tailEnd len="med" w="med" type="none"/>
          </a:ln>
        </p:spPr>
      </p:cxnSp>
      <p:cxnSp>
        <p:nvCxnSpPr>
          <p:cNvPr id="786" name="Google Shape;786;p57"/>
          <p:cNvCxnSpPr/>
          <p:nvPr/>
        </p:nvCxnSpPr>
        <p:spPr>
          <a:xfrm>
            <a:off x="3604800" y="1803775"/>
            <a:ext cx="1934400" cy="0"/>
          </a:xfrm>
          <a:prstGeom prst="straightConnector1">
            <a:avLst/>
          </a:prstGeom>
          <a:noFill/>
          <a:ln cap="flat" cmpd="sng" w="38100">
            <a:solidFill>
              <a:schemeClr val="dk1"/>
            </a:solidFill>
            <a:prstDash val="solid"/>
            <a:round/>
            <a:headEnd len="med" w="med" type="none"/>
            <a:tailEnd len="med" w="med" type="none"/>
          </a:ln>
        </p:spPr>
      </p:cxnSp>
      <p:cxnSp>
        <p:nvCxnSpPr>
          <p:cNvPr id="787" name="Google Shape;787;p57"/>
          <p:cNvCxnSpPr/>
          <p:nvPr/>
        </p:nvCxnSpPr>
        <p:spPr>
          <a:xfrm>
            <a:off x="5011100" y="3327775"/>
            <a:ext cx="1934400" cy="0"/>
          </a:xfrm>
          <a:prstGeom prst="straightConnector1">
            <a:avLst/>
          </a:prstGeom>
          <a:noFill/>
          <a:ln cap="flat" cmpd="sng" w="38100">
            <a:solidFill>
              <a:schemeClr val="dk1"/>
            </a:solidFill>
            <a:prstDash val="solid"/>
            <a:round/>
            <a:headEnd len="med" w="med" type="none"/>
            <a:tailEnd len="med" w="med" type="none"/>
          </a:ln>
        </p:spPr>
      </p:cxnSp>
      <p:cxnSp>
        <p:nvCxnSpPr>
          <p:cNvPr id="788" name="Google Shape;788;p57"/>
          <p:cNvCxnSpPr/>
          <p:nvPr/>
        </p:nvCxnSpPr>
        <p:spPr>
          <a:xfrm>
            <a:off x="6417400" y="1814350"/>
            <a:ext cx="1934400" cy="0"/>
          </a:xfrm>
          <a:prstGeom prst="straightConnector1">
            <a:avLst/>
          </a:prstGeom>
          <a:noFill/>
          <a:ln cap="flat" cmpd="sng" w="38100">
            <a:solidFill>
              <a:schemeClr val="dk1"/>
            </a:solidFill>
            <a:prstDash val="solid"/>
            <a:round/>
            <a:headEnd len="med" w="med" type="none"/>
            <a:tailEnd len="med" w="med" type="none"/>
          </a:ln>
        </p:spPr>
      </p:cxnSp>
      <p:cxnSp>
        <p:nvCxnSpPr>
          <p:cNvPr id="789" name="Google Shape;789;p57"/>
          <p:cNvCxnSpPr/>
          <p:nvPr/>
        </p:nvCxnSpPr>
        <p:spPr>
          <a:xfrm>
            <a:off x="875343" y="4603988"/>
            <a:ext cx="7563300" cy="0"/>
          </a:xfrm>
          <a:prstGeom prst="straightConnector1">
            <a:avLst/>
          </a:prstGeom>
          <a:noFill/>
          <a:ln cap="flat" cmpd="sng" w="38100">
            <a:solidFill>
              <a:schemeClr val="dk1"/>
            </a:solidFill>
            <a:prstDash val="solid"/>
            <a:round/>
            <a:headEnd len="sm" w="sm" type="none"/>
            <a:tailEnd len="sm" w="sm" type="oval"/>
          </a:ln>
        </p:spPr>
      </p:cxnSp>
      <p:sp>
        <p:nvSpPr>
          <p:cNvPr id="790" name="Google Shape;790;p57"/>
          <p:cNvSpPr txBox="1"/>
          <p:nvPr>
            <p:ph idx="14"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791" name="Google Shape;791;p57"/>
          <p:cNvSpPr txBox="1"/>
          <p:nvPr>
            <p:ph idx="15"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792" name="Google Shape;792;p57"/>
          <p:cNvSpPr txBox="1"/>
          <p:nvPr>
            <p:ph idx="16"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793" name="Google Shape;793;p57"/>
          <p:cNvSpPr txBox="1"/>
          <p:nvPr>
            <p:ph idx="7" type="subTitle"/>
          </p:nvPr>
        </p:nvSpPr>
        <p:spPr>
          <a:xfrm>
            <a:off x="2198500" y="3416372"/>
            <a:ext cx="19344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Create forms</a:t>
            </a:r>
            <a:endParaRPr/>
          </a:p>
        </p:txBody>
      </p:sp>
      <p:sp>
        <p:nvSpPr>
          <p:cNvPr id="794" name="Google Shape;794;p57"/>
          <p:cNvSpPr txBox="1"/>
          <p:nvPr>
            <p:ph idx="8" type="subTitle"/>
          </p:nvPr>
        </p:nvSpPr>
        <p:spPr>
          <a:xfrm>
            <a:off x="5011100" y="3416372"/>
            <a:ext cx="19344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Repeat it</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 name="Shape 798"/>
        <p:cNvGrpSpPr/>
        <p:nvPr/>
      </p:nvGrpSpPr>
      <p:grpSpPr>
        <a:xfrm>
          <a:off x="0" y="0"/>
          <a:ext cx="0" cy="0"/>
          <a:chOff x="0" y="0"/>
          <a:chExt cx="0" cy="0"/>
        </a:xfrm>
      </p:grpSpPr>
      <p:sp>
        <p:nvSpPr>
          <p:cNvPr id="799" name="Google Shape;799;p58"/>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It’s </a:t>
            </a:r>
            <a:r>
              <a:rPr lang="en"/>
              <a:t>safe</a:t>
            </a:r>
            <a:r>
              <a:rPr lang="en"/>
              <a:t> to use it</a:t>
            </a:r>
            <a:endParaRPr/>
          </a:p>
        </p:txBody>
      </p:sp>
      <p:sp>
        <p:nvSpPr>
          <p:cNvPr id="800" name="Google Shape;800;p58"/>
          <p:cNvSpPr txBox="1"/>
          <p:nvPr/>
        </p:nvSpPr>
        <p:spPr>
          <a:xfrm>
            <a:off x="3648975" y="3237548"/>
            <a:ext cx="20577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Allergen</a:t>
            </a:r>
            <a:r>
              <a:rPr b="1" lang="en" sz="2000">
                <a:solidFill>
                  <a:schemeClr val="dk1"/>
                </a:solidFill>
                <a:latin typeface="Epilogue"/>
                <a:ea typeface="Epilogue"/>
                <a:cs typeface="Epilogue"/>
                <a:sym typeface="Epilogue"/>
              </a:rPr>
              <a:t> free</a:t>
            </a:r>
            <a:endParaRPr b="1" sz="2000">
              <a:solidFill>
                <a:schemeClr val="dk1"/>
              </a:solidFill>
              <a:latin typeface="Epilogue"/>
              <a:ea typeface="Epilogue"/>
              <a:cs typeface="Epilogue"/>
              <a:sym typeface="Epilogue"/>
            </a:endParaRPr>
          </a:p>
        </p:txBody>
      </p:sp>
      <p:sp>
        <p:nvSpPr>
          <p:cNvPr id="801" name="Google Shape;801;p58"/>
          <p:cNvSpPr txBox="1"/>
          <p:nvPr/>
        </p:nvSpPr>
        <p:spPr>
          <a:xfrm>
            <a:off x="3648975" y="2506763"/>
            <a:ext cx="20577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Mars is actually a very cold place</a:t>
            </a:r>
            <a:endParaRPr>
              <a:solidFill>
                <a:schemeClr val="dk1"/>
              </a:solidFill>
              <a:latin typeface="Epilogue"/>
              <a:ea typeface="Epilogue"/>
              <a:cs typeface="Epilogue"/>
              <a:sym typeface="Epilogue"/>
            </a:endParaRPr>
          </a:p>
        </p:txBody>
      </p:sp>
      <p:sp>
        <p:nvSpPr>
          <p:cNvPr id="802" name="Google Shape;802;p58"/>
          <p:cNvSpPr txBox="1"/>
          <p:nvPr/>
        </p:nvSpPr>
        <p:spPr>
          <a:xfrm>
            <a:off x="3648975" y="3765248"/>
            <a:ext cx="2057700" cy="4848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Mercury is the smallest planet</a:t>
            </a:r>
            <a:endParaRPr>
              <a:solidFill>
                <a:schemeClr val="dk1"/>
              </a:solidFill>
              <a:latin typeface="Epilogue"/>
              <a:ea typeface="Epilogue"/>
              <a:cs typeface="Epilogue"/>
              <a:sym typeface="Epilogue"/>
            </a:endParaRPr>
          </a:p>
        </p:txBody>
      </p:sp>
      <p:cxnSp>
        <p:nvCxnSpPr>
          <p:cNvPr id="803" name="Google Shape;803;p58"/>
          <p:cNvCxnSpPr/>
          <p:nvPr/>
        </p:nvCxnSpPr>
        <p:spPr>
          <a:xfrm>
            <a:off x="3648975" y="3193495"/>
            <a:ext cx="2057700" cy="0"/>
          </a:xfrm>
          <a:prstGeom prst="straightConnector1">
            <a:avLst/>
          </a:prstGeom>
          <a:noFill/>
          <a:ln cap="flat" cmpd="sng" w="38100">
            <a:solidFill>
              <a:schemeClr val="dk1"/>
            </a:solidFill>
            <a:prstDash val="solid"/>
            <a:round/>
            <a:headEnd len="sm" w="sm" type="none"/>
            <a:tailEnd len="sm" w="sm" type="none"/>
          </a:ln>
        </p:spPr>
      </p:cxnSp>
      <p:sp>
        <p:nvSpPr>
          <p:cNvPr id="804" name="Google Shape;804;p58"/>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805" name="Google Shape;805;p58"/>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806" name="Google Shape;806;p58"/>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807" name="Google Shape;807;p58"/>
          <p:cNvSpPr txBox="1"/>
          <p:nvPr/>
        </p:nvSpPr>
        <p:spPr>
          <a:xfrm>
            <a:off x="873875" y="2506763"/>
            <a:ext cx="2057700" cy="1789800"/>
          </a:xfrm>
          <a:prstGeom prst="rect">
            <a:avLst/>
          </a:prstGeom>
          <a:noFill/>
          <a:ln>
            <a:noFill/>
          </a:ln>
        </p:spPr>
        <p:txBody>
          <a:bodyPr anchorCtr="0" anchor="t" bIns="91425" lIns="0" spcFirstLastPara="1" rIns="0"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Jupiter is a gas giant and the biggest planet in the Solar System. It's the fourth-brightest object in the night sky. It was named after the Roman god of the skies and lightning</a:t>
            </a:r>
            <a:endParaRPr>
              <a:solidFill>
                <a:schemeClr val="dk1"/>
              </a:solidFill>
              <a:latin typeface="Epilogue"/>
              <a:ea typeface="Epilogue"/>
              <a:cs typeface="Epilogue"/>
              <a:sym typeface="Epilogue"/>
            </a:endParaRPr>
          </a:p>
        </p:txBody>
      </p:sp>
      <p:sp>
        <p:nvSpPr>
          <p:cNvPr id="808" name="Google Shape;808;p58"/>
          <p:cNvSpPr txBox="1"/>
          <p:nvPr/>
        </p:nvSpPr>
        <p:spPr>
          <a:xfrm>
            <a:off x="873875" y="1979063"/>
            <a:ext cx="2057700" cy="527700"/>
          </a:xfrm>
          <a:prstGeom prst="rect">
            <a:avLst/>
          </a:prstGeom>
          <a:noFill/>
          <a:ln>
            <a:noFill/>
          </a:ln>
        </p:spPr>
        <p:txBody>
          <a:bodyPr anchorCtr="0" anchor="b" bIns="91425" lIns="0" spcFirstLastPara="1" rIns="0"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Safe because…</a:t>
            </a:r>
            <a:endParaRPr b="1" sz="2000">
              <a:solidFill>
                <a:schemeClr val="dk1"/>
              </a:solidFill>
              <a:latin typeface="Epilogue"/>
              <a:ea typeface="Epilogue"/>
              <a:cs typeface="Epilogue"/>
              <a:sym typeface="Epilogue"/>
            </a:endParaRPr>
          </a:p>
        </p:txBody>
      </p:sp>
      <p:cxnSp>
        <p:nvCxnSpPr>
          <p:cNvPr id="809" name="Google Shape;809;p58"/>
          <p:cNvCxnSpPr/>
          <p:nvPr/>
        </p:nvCxnSpPr>
        <p:spPr>
          <a:xfrm>
            <a:off x="873875" y="1936200"/>
            <a:ext cx="4832700" cy="0"/>
          </a:xfrm>
          <a:prstGeom prst="straightConnector1">
            <a:avLst/>
          </a:prstGeom>
          <a:noFill/>
          <a:ln cap="flat" cmpd="sng" w="38100">
            <a:solidFill>
              <a:schemeClr val="dk1"/>
            </a:solidFill>
            <a:prstDash val="solid"/>
            <a:round/>
            <a:headEnd len="sm" w="sm" type="none"/>
            <a:tailEnd len="sm" w="sm" type="none"/>
          </a:ln>
        </p:spPr>
      </p:cxnSp>
      <p:sp>
        <p:nvSpPr>
          <p:cNvPr id="810" name="Google Shape;810;p58"/>
          <p:cNvSpPr txBox="1"/>
          <p:nvPr/>
        </p:nvSpPr>
        <p:spPr>
          <a:xfrm>
            <a:off x="3648975" y="1979063"/>
            <a:ext cx="20577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Gluten</a:t>
            </a:r>
            <a:r>
              <a:rPr b="1" lang="en" sz="2000">
                <a:solidFill>
                  <a:schemeClr val="dk1"/>
                </a:solidFill>
                <a:latin typeface="Epilogue"/>
                <a:ea typeface="Epilogue"/>
                <a:cs typeface="Epilogue"/>
                <a:sym typeface="Epilogue"/>
              </a:rPr>
              <a:t> free</a:t>
            </a:r>
            <a:endParaRPr b="1" sz="2000">
              <a:solidFill>
                <a:schemeClr val="dk1"/>
              </a:solidFill>
              <a:latin typeface="Epilogue"/>
              <a:ea typeface="Epilogue"/>
              <a:cs typeface="Epilogue"/>
              <a:sym typeface="Epilogue"/>
            </a:endParaRPr>
          </a:p>
        </p:txBody>
      </p:sp>
      <p:pic>
        <p:nvPicPr>
          <p:cNvPr id="811" name="Google Shape;811;p58"/>
          <p:cNvPicPr preferRelativeResize="0"/>
          <p:nvPr/>
        </p:nvPicPr>
        <p:blipFill rotWithShape="1">
          <a:blip r:embed="rId3">
            <a:alphaModFix/>
          </a:blip>
          <a:srcRect b="3340" l="0" r="0" t="3340"/>
          <a:stretch/>
        </p:blipFill>
        <p:spPr>
          <a:xfrm rot="-5400000">
            <a:off x="4965113" y="974011"/>
            <a:ext cx="5152901" cy="3204877"/>
          </a:xfrm>
          <a:prstGeom prst="rect">
            <a:avLst/>
          </a:prstGeom>
          <a:noFill/>
          <a:ln>
            <a:noFill/>
          </a:ln>
        </p:spPr>
      </p:pic>
      <p:cxnSp>
        <p:nvCxnSpPr>
          <p:cNvPr id="812" name="Google Shape;812;p58"/>
          <p:cNvCxnSpPr/>
          <p:nvPr/>
        </p:nvCxnSpPr>
        <p:spPr>
          <a:xfrm>
            <a:off x="873875" y="4603988"/>
            <a:ext cx="4841400" cy="0"/>
          </a:xfrm>
          <a:prstGeom prst="straightConnector1">
            <a:avLst/>
          </a:prstGeom>
          <a:noFill/>
          <a:ln cap="flat" cmpd="sng" w="38100">
            <a:solidFill>
              <a:schemeClr val="dk1"/>
            </a:solidFill>
            <a:prstDash val="solid"/>
            <a:round/>
            <a:headEnd len="sm" w="sm" type="none"/>
            <a:tailEnd len="sm" w="sm" type="oval"/>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 name="Shape 816"/>
        <p:cNvGrpSpPr/>
        <p:nvPr/>
      </p:nvGrpSpPr>
      <p:grpSpPr>
        <a:xfrm>
          <a:off x="0" y="0"/>
          <a:ext cx="0" cy="0"/>
          <a:chOff x="0" y="0"/>
          <a:chExt cx="0" cy="0"/>
        </a:xfrm>
      </p:grpSpPr>
      <p:sp>
        <p:nvSpPr>
          <p:cNvPr id="817" name="Google Shape;817;p59"/>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Look at these numbers</a:t>
            </a:r>
            <a:endParaRPr/>
          </a:p>
        </p:txBody>
      </p:sp>
      <p:pic>
        <p:nvPicPr>
          <p:cNvPr id="818" name="Google Shape;818;p59" title="Chart">
            <a:hlinkClick r:id="rId3"/>
          </p:cNvPr>
          <p:cNvPicPr preferRelativeResize="0"/>
          <p:nvPr/>
        </p:nvPicPr>
        <p:blipFill>
          <a:blip r:embed="rId4">
            <a:alphaModFix/>
          </a:blip>
          <a:stretch>
            <a:fillRect/>
          </a:stretch>
        </p:blipFill>
        <p:spPr>
          <a:xfrm>
            <a:off x="4158536" y="1830600"/>
            <a:ext cx="4157401" cy="2572800"/>
          </a:xfrm>
          <a:prstGeom prst="rect">
            <a:avLst/>
          </a:prstGeom>
          <a:noFill/>
          <a:ln>
            <a:noFill/>
          </a:ln>
        </p:spPr>
      </p:pic>
      <p:sp>
        <p:nvSpPr>
          <p:cNvPr id="819" name="Google Shape;819;p59"/>
          <p:cNvSpPr txBox="1"/>
          <p:nvPr/>
        </p:nvSpPr>
        <p:spPr>
          <a:xfrm>
            <a:off x="873623" y="1714530"/>
            <a:ext cx="23067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Results</a:t>
            </a:r>
            <a:endParaRPr b="1" sz="2000">
              <a:solidFill>
                <a:schemeClr val="dk1"/>
              </a:solidFill>
              <a:latin typeface="Epilogue"/>
              <a:ea typeface="Epilogue"/>
              <a:cs typeface="Epilogue"/>
              <a:sym typeface="Epilogue"/>
            </a:endParaRPr>
          </a:p>
        </p:txBody>
      </p:sp>
      <p:sp>
        <p:nvSpPr>
          <p:cNvPr id="820" name="Google Shape;820;p59"/>
          <p:cNvSpPr txBox="1"/>
          <p:nvPr/>
        </p:nvSpPr>
        <p:spPr>
          <a:xfrm>
            <a:off x="873623" y="2242239"/>
            <a:ext cx="2306700" cy="8655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Earth is the third planet from the Sun and the only one that harbors life in the Solar System</a:t>
            </a:r>
            <a:endParaRPr>
              <a:solidFill>
                <a:schemeClr val="dk1"/>
              </a:solidFill>
              <a:latin typeface="Epilogue"/>
              <a:ea typeface="Epilogue"/>
              <a:cs typeface="Epilogue"/>
              <a:sym typeface="Epilogue"/>
            </a:endParaRPr>
          </a:p>
        </p:txBody>
      </p:sp>
      <p:sp>
        <p:nvSpPr>
          <p:cNvPr id="821" name="Google Shape;821;p59"/>
          <p:cNvSpPr txBox="1"/>
          <p:nvPr/>
        </p:nvSpPr>
        <p:spPr>
          <a:xfrm>
            <a:off x="6346585" y="1468750"/>
            <a:ext cx="819300" cy="527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100%</a:t>
            </a:r>
            <a:endParaRPr b="1" sz="2000">
              <a:solidFill>
                <a:schemeClr val="dk1"/>
              </a:solidFill>
              <a:latin typeface="Epilogue"/>
              <a:ea typeface="Epilogue"/>
              <a:cs typeface="Epilogue"/>
              <a:sym typeface="Epilogue"/>
            </a:endParaRPr>
          </a:p>
        </p:txBody>
      </p:sp>
      <p:sp>
        <p:nvSpPr>
          <p:cNvPr id="822" name="Google Shape;822;p59"/>
          <p:cNvSpPr txBox="1"/>
          <p:nvPr/>
        </p:nvSpPr>
        <p:spPr>
          <a:xfrm>
            <a:off x="4659535" y="3082875"/>
            <a:ext cx="819300" cy="527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25</a:t>
            </a:r>
            <a:r>
              <a:rPr b="1" lang="en" sz="2000">
                <a:solidFill>
                  <a:schemeClr val="dk1"/>
                </a:solidFill>
                <a:latin typeface="Epilogue"/>
                <a:ea typeface="Epilogue"/>
                <a:cs typeface="Epilogue"/>
                <a:sym typeface="Epilogue"/>
              </a:rPr>
              <a:t>%</a:t>
            </a:r>
            <a:endParaRPr b="1" sz="2000">
              <a:solidFill>
                <a:schemeClr val="dk1"/>
              </a:solidFill>
              <a:latin typeface="Epilogue"/>
              <a:ea typeface="Epilogue"/>
              <a:cs typeface="Epilogue"/>
              <a:sym typeface="Epilogue"/>
            </a:endParaRPr>
          </a:p>
        </p:txBody>
      </p:sp>
      <p:sp>
        <p:nvSpPr>
          <p:cNvPr id="823" name="Google Shape;823;p59"/>
          <p:cNvSpPr txBox="1"/>
          <p:nvPr/>
        </p:nvSpPr>
        <p:spPr>
          <a:xfrm>
            <a:off x="5503060" y="2555175"/>
            <a:ext cx="819300" cy="527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50</a:t>
            </a:r>
            <a:r>
              <a:rPr b="1" lang="en" sz="2000">
                <a:solidFill>
                  <a:schemeClr val="dk1"/>
                </a:solidFill>
                <a:latin typeface="Epilogue"/>
                <a:ea typeface="Epilogue"/>
                <a:cs typeface="Epilogue"/>
                <a:sym typeface="Epilogue"/>
              </a:rPr>
              <a:t>%</a:t>
            </a:r>
            <a:endParaRPr b="1" sz="2000">
              <a:solidFill>
                <a:schemeClr val="dk1"/>
              </a:solidFill>
              <a:latin typeface="Epilogue"/>
              <a:ea typeface="Epilogue"/>
              <a:cs typeface="Epilogue"/>
              <a:sym typeface="Epilogue"/>
            </a:endParaRPr>
          </a:p>
        </p:txBody>
      </p:sp>
      <p:sp>
        <p:nvSpPr>
          <p:cNvPr id="824" name="Google Shape;824;p59"/>
          <p:cNvSpPr txBox="1"/>
          <p:nvPr/>
        </p:nvSpPr>
        <p:spPr>
          <a:xfrm>
            <a:off x="7190110" y="2007565"/>
            <a:ext cx="819300" cy="527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pilogue"/>
                <a:ea typeface="Epilogue"/>
                <a:cs typeface="Epilogue"/>
                <a:sym typeface="Epilogue"/>
              </a:rPr>
              <a:t>75</a:t>
            </a:r>
            <a:r>
              <a:rPr b="1" lang="en" sz="2000">
                <a:solidFill>
                  <a:schemeClr val="dk1"/>
                </a:solidFill>
                <a:latin typeface="Epilogue"/>
                <a:ea typeface="Epilogue"/>
                <a:cs typeface="Epilogue"/>
                <a:sym typeface="Epilogue"/>
              </a:rPr>
              <a:t>%</a:t>
            </a:r>
            <a:endParaRPr b="1" sz="2000">
              <a:solidFill>
                <a:schemeClr val="dk1"/>
              </a:solidFill>
              <a:latin typeface="Epilogue"/>
              <a:ea typeface="Epilogue"/>
              <a:cs typeface="Epilogue"/>
              <a:sym typeface="Epilogue"/>
            </a:endParaRPr>
          </a:p>
        </p:txBody>
      </p:sp>
      <p:sp>
        <p:nvSpPr>
          <p:cNvPr id="825" name="Google Shape;825;p59"/>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826" name="Google Shape;826;p59"/>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827" name="Google Shape;827;p59"/>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828" name="Google Shape;828;p59"/>
          <p:cNvSpPr txBox="1"/>
          <p:nvPr/>
        </p:nvSpPr>
        <p:spPr>
          <a:xfrm>
            <a:off x="872400" y="4380000"/>
            <a:ext cx="7564500" cy="2241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sz="1100">
                <a:solidFill>
                  <a:schemeClr val="dk1"/>
                </a:solidFill>
                <a:latin typeface="Epilogue"/>
                <a:ea typeface="Epilogue"/>
                <a:cs typeface="Epilogue"/>
                <a:sym typeface="Epilogue"/>
              </a:rPr>
              <a:t>Follow the link in the graph to modify its data and then paste the new one here. </a:t>
            </a:r>
            <a:r>
              <a:rPr b="1" lang="en" sz="1100">
                <a:solidFill>
                  <a:schemeClr val="dk1"/>
                </a:solidFill>
                <a:uFill>
                  <a:noFill/>
                </a:uFill>
                <a:latin typeface="Epilogue"/>
                <a:ea typeface="Epilogue"/>
                <a:cs typeface="Epilogue"/>
                <a:sym typeface="Epilogue"/>
                <a:hlinkClick r:id="rId5">
                  <a:extLst>
                    <a:ext uri="{A12FA001-AC4F-418D-AE19-62706E023703}">
                      <ahyp:hlinkClr val="tx"/>
                    </a:ext>
                  </a:extLst>
                </a:hlinkClick>
              </a:rPr>
              <a:t>For more info, click here</a:t>
            </a:r>
            <a:endParaRPr b="1" sz="1100">
              <a:solidFill>
                <a:schemeClr val="dk1"/>
              </a:solidFill>
              <a:latin typeface="Epilogue"/>
              <a:ea typeface="Epilogue"/>
              <a:cs typeface="Epilogue"/>
              <a:sym typeface="Epilogue"/>
            </a:endParaRPr>
          </a:p>
        </p:txBody>
      </p:sp>
      <p:cxnSp>
        <p:nvCxnSpPr>
          <p:cNvPr id="829" name="Google Shape;829;p59"/>
          <p:cNvCxnSpPr/>
          <p:nvPr/>
        </p:nvCxnSpPr>
        <p:spPr>
          <a:xfrm rot="10800000">
            <a:off x="2025750" y="525466"/>
            <a:ext cx="0" cy="2306700"/>
          </a:xfrm>
          <a:prstGeom prst="straightConnector1">
            <a:avLst/>
          </a:prstGeom>
          <a:noFill/>
          <a:ln cap="flat" cmpd="sng" w="38100">
            <a:solidFill>
              <a:schemeClr val="dk1"/>
            </a:solidFill>
            <a:prstDash val="solid"/>
            <a:round/>
            <a:headEnd len="sm" w="sm" type="none"/>
            <a:tailEnd len="sm" w="sm" type="none"/>
          </a:ln>
        </p:spPr>
      </p:cxnSp>
      <p:cxnSp>
        <p:nvCxnSpPr>
          <p:cNvPr id="830" name="Google Shape;830;p59"/>
          <p:cNvCxnSpPr/>
          <p:nvPr/>
        </p:nvCxnSpPr>
        <p:spPr>
          <a:xfrm rot="10800000">
            <a:off x="2025750" y="2683601"/>
            <a:ext cx="0" cy="2306700"/>
          </a:xfrm>
          <a:prstGeom prst="straightConnector1">
            <a:avLst/>
          </a:prstGeom>
          <a:noFill/>
          <a:ln cap="flat" cmpd="sng" w="38100">
            <a:solidFill>
              <a:schemeClr val="dk1"/>
            </a:solidFill>
            <a:prstDash val="solid"/>
            <a:round/>
            <a:headEnd len="sm" w="sm" type="none"/>
            <a:tailEnd len="sm" w="sm" type="none"/>
          </a:ln>
        </p:spPr>
      </p:cxnSp>
      <p:sp>
        <p:nvSpPr>
          <p:cNvPr id="831" name="Google Shape;831;p59"/>
          <p:cNvSpPr txBox="1"/>
          <p:nvPr/>
        </p:nvSpPr>
        <p:spPr>
          <a:xfrm>
            <a:off x="873623" y="3884146"/>
            <a:ext cx="2306700" cy="5277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Total people</a:t>
            </a:r>
            <a:endParaRPr b="1" sz="2000">
              <a:solidFill>
                <a:schemeClr val="dk1"/>
              </a:solidFill>
              <a:latin typeface="Epilogue"/>
              <a:ea typeface="Epilogue"/>
              <a:cs typeface="Epilogue"/>
              <a:sym typeface="Epilogue"/>
            </a:endParaRPr>
          </a:p>
        </p:txBody>
      </p:sp>
      <p:sp>
        <p:nvSpPr>
          <p:cNvPr id="832" name="Google Shape;832;p59"/>
          <p:cNvSpPr txBox="1"/>
          <p:nvPr/>
        </p:nvSpPr>
        <p:spPr>
          <a:xfrm>
            <a:off x="873623" y="3310563"/>
            <a:ext cx="2306700" cy="527700"/>
          </a:xfrm>
          <a:prstGeom prst="rect">
            <a:avLst/>
          </a:prstGeom>
          <a:noFill/>
          <a:ln>
            <a:noFill/>
          </a:ln>
        </p:spPr>
        <p:txBody>
          <a:bodyPr anchorCtr="0" anchor="b" bIns="91425" lIns="0" spcFirstLastPara="1" rIns="0"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1,200,000</a:t>
            </a:r>
            <a:endParaRPr b="1" sz="2000">
              <a:solidFill>
                <a:schemeClr val="dk1"/>
              </a:solidFill>
              <a:latin typeface="Epilogue"/>
              <a:ea typeface="Epilogue"/>
              <a:cs typeface="Epilogue"/>
              <a:sym typeface="Epilogue"/>
            </a:endParaRPr>
          </a:p>
        </p:txBody>
      </p:sp>
      <p:cxnSp>
        <p:nvCxnSpPr>
          <p:cNvPr id="833" name="Google Shape;833;p59"/>
          <p:cNvCxnSpPr/>
          <p:nvPr/>
        </p:nvCxnSpPr>
        <p:spPr>
          <a:xfrm rot="10800000">
            <a:off x="6446210" y="2165963"/>
            <a:ext cx="0" cy="3952500"/>
          </a:xfrm>
          <a:prstGeom prst="straightConnector1">
            <a:avLst/>
          </a:prstGeom>
          <a:noFill/>
          <a:ln cap="flat" cmpd="sng" w="38100">
            <a:solidFill>
              <a:schemeClr val="dk1"/>
            </a:solidFill>
            <a:prstDash val="solid"/>
            <a:round/>
            <a:headEnd len="sm" w="sm" type="none"/>
            <a:tailEnd len="sm" w="sm" type="oval"/>
          </a:ln>
        </p:spPr>
      </p:cxnSp>
      <p:cxnSp>
        <p:nvCxnSpPr>
          <p:cNvPr id="834" name="Google Shape;834;p59"/>
          <p:cNvCxnSpPr/>
          <p:nvPr/>
        </p:nvCxnSpPr>
        <p:spPr>
          <a:xfrm rot="10800000">
            <a:off x="6446210" y="1653489"/>
            <a:ext cx="0" cy="3952500"/>
          </a:xfrm>
          <a:prstGeom prst="straightConnector1">
            <a:avLst/>
          </a:prstGeom>
          <a:noFill/>
          <a:ln cap="flat" cmpd="sng" w="38100">
            <a:solidFill>
              <a:schemeClr val="dk1"/>
            </a:solidFill>
            <a:prstDash val="solid"/>
            <a:round/>
            <a:headEnd len="sm" w="sm" type="none"/>
            <a:tailEnd len="sm" w="sm" type="oval"/>
          </a:ln>
        </p:spPr>
      </p:cxnSp>
      <p:cxnSp>
        <p:nvCxnSpPr>
          <p:cNvPr id="835" name="Google Shape;835;p59"/>
          <p:cNvCxnSpPr/>
          <p:nvPr/>
        </p:nvCxnSpPr>
        <p:spPr>
          <a:xfrm rot="10800000">
            <a:off x="6446210" y="1103233"/>
            <a:ext cx="0" cy="3952500"/>
          </a:xfrm>
          <a:prstGeom prst="straightConnector1">
            <a:avLst/>
          </a:prstGeom>
          <a:noFill/>
          <a:ln cap="flat" cmpd="sng" w="38100">
            <a:solidFill>
              <a:schemeClr val="dk1"/>
            </a:solidFill>
            <a:prstDash val="solid"/>
            <a:round/>
            <a:headEnd len="sm" w="sm" type="none"/>
            <a:tailEnd len="sm" w="sm" type="oval"/>
          </a:ln>
        </p:spPr>
      </p:cxnSp>
      <p:cxnSp>
        <p:nvCxnSpPr>
          <p:cNvPr id="836" name="Google Shape;836;p59"/>
          <p:cNvCxnSpPr/>
          <p:nvPr/>
        </p:nvCxnSpPr>
        <p:spPr>
          <a:xfrm rot="10800000">
            <a:off x="6446210" y="561717"/>
            <a:ext cx="0" cy="3952500"/>
          </a:xfrm>
          <a:prstGeom prst="straightConnector1">
            <a:avLst/>
          </a:prstGeom>
          <a:noFill/>
          <a:ln cap="flat" cmpd="sng" w="38100">
            <a:solidFill>
              <a:schemeClr val="dk1"/>
            </a:solidFill>
            <a:prstDash val="solid"/>
            <a:round/>
            <a:headEnd len="sm" w="sm" type="none"/>
            <a:tailEnd len="sm" w="sm" type="oval"/>
          </a:ln>
        </p:spPr>
      </p:cxnSp>
      <p:cxnSp>
        <p:nvCxnSpPr>
          <p:cNvPr id="837" name="Google Shape;837;p59"/>
          <p:cNvCxnSpPr/>
          <p:nvPr/>
        </p:nvCxnSpPr>
        <p:spPr>
          <a:xfrm rot="10800000">
            <a:off x="6446210" y="20200"/>
            <a:ext cx="0" cy="3952500"/>
          </a:xfrm>
          <a:prstGeom prst="straightConnector1">
            <a:avLst/>
          </a:prstGeom>
          <a:noFill/>
          <a:ln cap="flat" cmpd="sng" w="38100">
            <a:solidFill>
              <a:schemeClr val="dk1"/>
            </a:solidFill>
            <a:prstDash val="solid"/>
            <a:round/>
            <a:headEnd len="sm" w="sm" type="none"/>
            <a:tailEnd len="sm" w="sm" type="oval"/>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 name="Shape 286"/>
        <p:cNvGrpSpPr/>
        <p:nvPr/>
      </p:nvGrpSpPr>
      <p:grpSpPr>
        <a:xfrm>
          <a:off x="0" y="0"/>
          <a:ext cx="0" cy="0"/>
          <a:chOff x="0" y="0"/>
          <a:chExt cx="0" cy="0"/>
        </a:xfrm>
      </p:grpSpPr>
      <p:sp>
        <p:nvSpPr>
          <p:cNvPr id="287" name="Google Shape;287;p33"/>
          <p:cNvSpPr txBox="1"/>
          <p:nvPr>
            <p:ph type="title"/>
          </p:nvPr>
        </p:nvSpPr>
        <p:spPr>
          <a:xfrm>
            <a:off x="872400" y="532925"/>
            <a:ext cx="7551600" cy="484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Table of contents</a:t>
            </a:r>
            <a:endParaRPr/>
          </a:p>
        </p:txBody>
      </p:sp>
      <p:sp>
        <p:nvSpPr>
          <p:cNvPr id="288" name="Google Shape;288;p33"/>
          <p:cNvSpPr txBox="1"/>
          <p:nvPr>
            <p:ph idx="3" type="subTitle"/>
          </p:nvPr>
        </p:nvSpPr>
        <p:spPr>
          <a:xfrm>
            <a:off x="872400" y="4115922"/>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sz="1600">
              <a:solidFill>
                <a:srgbClr val="666666"/>
              </a:solidFill>
            </a:endParaRPr>
          </a:p>
        </p:txBody>
      </p:sp>
      <p:sp>
        <p:nvSpPr>
          <p:cNvPr id="289" name="Google Shape;289;p33"/>
          <p:cNvSpPr txBox="1"/>
          <p:nvPr>
            <p:ph idx="1" type="subTitle"/>
          </p:nvPr>
        </p:nvSpPr>
        <p:spPr>
          <a:xfrm>
            <a:off x="872400" y="2356291"/>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a:p>
        </p:txBody>
      </p:sp>
      <p:sp>
        <p:nvSpPr>
          <p:cNvPr id="290" name="Google Shape;290;p33"/>
          <p:cNvSpPr txBox="1"/>
          <p:nvPr>
            <p:ph idx="2" type="subTitle"/>
          </p:nvPr>
        </p:nvSpPr>
        <p:spPr>
          <a:xfrm>
            <a:off x="3495450" y="2356291"/>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a:p>
        </p:txBody>
      </p:sp>
      <p:sp>
        <p:nvSpPr>
          <p:cNvPr id="291" name="Google Shape;291;p33"/>
          <p:cNvSpPr txBox="1"/>
          <p:nvPr>
            <p:ph idx="4" type="subTitle"/>
          </p:nvPr>
        </p:nvSpPr>
        <p:spPr>
          <a:xfrm>
            <a:off x="3495450" y="4115922"/>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a:p>
        </p:txBody>
      </p:sp>
      <p:sp>
        <p:nvSpPr>
          <p:cNvPr id="292" name="Google Shape;292;p33"/>
          <p:cNvSpPr txBox="1"/>
          <p:nvPr>
            <p:ph idx="5" type="subTitle"/>
          </p:nvPr>
        </p:nvSpPr>
        <p:spPr>
          <a:xfrm>
            <a:off x="6117355" y="2356291"/>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a:p>
        </p:txBody>
      </p:sp>
      <p:sp>
        <p:nvSpPr>
          <p:cNvPr id="293" name="Google Shape;293;p33"/>
          <p:cNvSpPr txBox="1"/>
          <p:nvPr>
            <p:ph idx="6" type="subTitle"/>
          </p:nvPr>
        </p:nvSpPr>
        <p:spPr>
          <a:xfrm>
            <a:off x="6117355" y="4115922"/>
            <a:ext cx="2305500" cy="484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describe the topic of the section here</a:t>
            </a:r>
            <a:endParaRPr/>
          </a:p>
        </p:txBody>
      </p:sp>
      <p:sp>
        <p:nvSpPr>
          <p:cNvPr id="294" name="Google Shape;294;p33"/>
          <p:cNvSpPr txBox="1"/>
          <p:nvPr>
            <p:ph idx="7" type="title"/>
          </p:nvPr>
        </p:nvSpPr>
        <p:spPr>
          <a:xfrm>
            <a:off x="2204700" y="1328702"/>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01</a:t>
            </a:r>
            <a:endParaRPr/>
          </a:p>
        </p:txBody>
      </p:sp>
      <p:sp>
        <p:nvSpPr>
          <p:cNvPr id="295" name="Google Shape;295;p33"/>
          <p:cNvSpPr txBox="1"/>
          <p:nvPr>
            <p:ph idx="8" type="title"/>
          </p:nvPr>
        </p:nvSpPr>
        <p:spPr>
          <a:xfrm>
            <a:off x="2204700" y="3071090"/>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04</a:t>
            </a:r>
            <a:endParaRPr/>
          </a:p>
        </p:txBody>
      </p:sp>
      <p:sp>
        <p:nvSpPr>
          <p:cNvPr id="296" name="Google Shape;296;p33"/>
          <p:cNvSpPr txBox="1"/>
          <p:nvPr>
            <p:ph idx="9" type="title"/>
          </p:nvPr>
        </p:nvSpPr>
        <p:spPr>
          <a:xfrm>
            <a:off x="4827750" y="1328702"/>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02</a:t>
            </a:r>
            <a:endParaRPr/>
          </a:p>
        </p:txBody>
      </p:sp>
      <p:sp>
        <p:nvSpPr>
          <p:cNvPr id="297" name="Google Shape;297;p33"/>
          <p:cNvSpPr txBox="1"/>
          <p:nvPr>
            <p:ph idx="13" type="title"/>
          </p:nvPr>
        </p:nvSpPr>
        <p:spPr>
          <a:xfrm>
            <a:off x="4827750" y="3071090"/>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05</a:t>
            </a:r>
            <a:endParaRPr/>
          </a:p>
        </p:txBody>
      </p:sp>
      <p:sp>
        <p:nvSpPr>
          <p:cNvPr id="298" name="Google Shape;298;p33"/>
          <p:cNvSpPr txBox="1"/>
          <p:nvPr>
            <p:ph idx="14" type="title"/>
          </p:nvPr>
        </p:nvSpPr>
        <p:spPr>
          <a:xfrm>
            <a:off x="7449655" y="1328702"/>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03</a:t>
            </a:r>
            <a:endParaRPr/>
          </a:p>
        </p:txBody>
      </p:sp>
      <p:sp>
        <p:nvSpPr>
          <p:cNvPr id="299" name="Google Shape;299;p33"/>
          <p:cNvSpPr txBox="1"/>
          <p:nvPr>
            <p:ph idx="15" type="title"/>
          </p:nvPr>
        </p:nvSpPr>
        <p:spPr>
          <a:xfrm>
            <a:off x="7449655" y="3071090"/>
            <a:ext cx="973200" cy="4476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06</a:t>
            </a:r>
            <a:endParaRPr/>
          </a:p>
        </p:txBody>
      </p:sp>
      <p:sp>
        <p:nvSpPr>
          <p:cNvPr id="300" name="Google Shape;300;p33"/>
          <p:cNvSpPr txBox="1"/>
          <p:nvPr>
            <p:ph idx="16" type="subTitle"/>
          </p:nvPr>
        </p:nvSpPr>
        <p:spPr>
          <a:xfrm>
            <a:off x="872400" y="1871491"/>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What is?</a:t>
            </a:r>
            <a:endParaRPr/>
          </a:p>
        </p:txBody>
      </p:sp>
      <p:sp>
        <p:nvSpPr>
          <p:cNvPr id="301" name="Google Shape;301;p33"/>
          <p:cNvSpPr txBox="1"/>
          <p:nvPr>
            <p:ph idx="17" type="subTitle"/>
          </p:nvPr>
        </p:nvSpPr>
        <p:spPr>
          <a:xfrm>
            <a:off x="3495450" y="1871499"/>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When is?</a:t>
            </a:r>
            <a:endParaRPr/>
          </a:p>
        </p:txBody>
      </p:sp>
      <p:sp>
        <p:nvSpPr>
          <p:cNvPr id="302" name="Google Shape;302;p33"/>
          <p:cNvSpPr txBox="1"/>
          <p:nvPr>
            <p:ph idx="18" type="subTitle"/>
          </p:nvPr>
        </p:nvSpPr>
        <p:spPr>
          <a:xfrm>
            <a:off x="872400" y="3631122"/>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How is made it?</a:t>
            </a:r>
            <a:endParaRPr/>
          </a:p>
        </p:txBody>
      </p:sp>
      <p:sp>
        <p:nvSpPr>
          <p:cNvPr id="303" name="Google Shape;303;p33"/>
          <p:cNvSpPr txBox="1"/>
          <p:nvPr>
            <p:ph idx="19" type="subTitle"/>
          </p:nvPr>
        </p:nvSpPr>
        <p:spPr>
          <a:xfrm>
            <a:off x="3495450" y="3631130"/>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Let’s celebrate </a:t>
            </a:r>
            <a:endParaRPr/>
          </a:p>
        </p:txBody>
      </p:sp>
      <p:sp>
        <p:nvSpPr>
          <p:cNvPr id="304" name="Google Shape;304;p33"/>
          <p:cNvSpPr txBox="1"/>
          <p:nvPr>
            <p:ph idx="20" type="subTitle"/>
          </p:nvPr>
        </p:nvSpPr>
        <p:spPr>
          <a:xfrm>
            <a:off x="6117355" y="1871499"/>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Let’s play</a:t>
            </a:r>
            <a:endParaRPr/>
          </a:p>
        </p:txBody>
      </p:sp>
      <p:sp>
        <p:nvSpPr>
          <p:cNvPr id="305" name="Google Shape;305;p33"/>
          <p:cNvSpPr txBox="1"/>
          <p:nvPr>
            <p:ph idx="21" type="subTitle"/>
          </p:nvPr>
        </p:nvSpPr>
        <p:spPr>
          <a:xfrm>
            <a:off x="6117355" y="3631130"/>
            <a:ext cx="2305500" cy="484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For children</a:t>
            </a:r>
            <a:endParaRPr/>
          </a:p>
        </p:txBody>
      </p:sp>
      <p:cxnSp>
        <p:nvCxnSpPr>
          <p:cNvPr id="306" name="Google Shape;306;p33"/>
          <p:cNvCxnSpPr/>
          <p:nvPr/>
        </p:nvCxnSpPr>
        <p:spPr>
          <a:xfrm>
            <a:off x="872400" y="1792375"/>
            <a:ext cx="2187300" cy="0"/>
          </a:xfrm>
          <a:prstGeom prst="straightConnector1">
            <a:avLst/>
          </a:prstGeom>
          <a:noFill/>
          <a:ln cap="flat" cmpd="sng" w="38100">
            <a:solidFill>
              <a:schemeClr val="dk1"/>
            </a:solidFill>
            <a:prstDash val="solid"/>
            <a:round/>
            <a:headEnd len="med" w="med" type="none"/>
            <a:tailEnd len="med" w="med" type="none"/>
          </a:ln>
        </p:spPr>
      </p:cxnSp>
      <p:cxnSp>
        <p:nvCxnSpPr>
          <p:cNvPr id="307" name="Google Shape;307;p33"/>
          <p:cNvCxnSpPr/>
          <p:nvPr/>
        </p:nvCxnSpPr>
        <p:spPr>
          <a:xfrm>
            <a:off x="3539400" y="1792375"/>
            <a:ext cx="2187300" cy="0"/>
          </a:xfrm>
          <a:prstGeom prst="straightConnector1">
            <a:avLst/>
          </a:prstGeom>
          <a:noFill/>
          <a:ln cap="flat" cmpd="sng" w="38100">
            <a:solidFill>
              <a:schemeClr val="dk1"/>
            </a:solidFill>
            <a:prstDash val="solid"/>
            <a:round/>
            <a:headEnd len="med" w="med" type="none"/>
            <a:tailEnd len="med" w="med" type="none"/>
          </a:ln>
        </p:spPr>
      </p:cxnSp>
      <p:cxnSp>
        <p:nvCxnSpPr>
          <p:cNvPr id="308" name="Google Shape;308;p33"/>
          <p:cNvCxnSpPr/>
          <p:nvPr/>
        </p:nvCxnSpPr>
        <p:spPr>
          <a:xfrm>
            <a:off x="6130200" y="1792375"/>
            <a:ext cx="2187300" cy="0"/>
          </a:xfrm>
          <a:prstGeom prst="straightConnector1">
            <a:avLst/>
          </a:prstGeom>
          <a:noFill/>
          <a:ln cap="flat" cmpd="sng" w="38100">
            <a:solidFill>
              <a:schemeClr val="dk1"/>
            </a:solidFill>
            <a:prstDash val="solid"/>
            <a:round/>
            <a:headEnd len="med" w="med" type="none"/>
            <a:tailEnd len="med" w="med" type="none"/>
          </a:ln>
        </p:spPr>
      </p:cxnSp>
      <p:cxnSp>
        <p:nvCxnSpPr>
          <p:cNvPr id="309" name="Google Shape;309;p33"/>
          <p:cNvCxnSpPr/>
          <p:nvPr/>
        </p:nvCxnSpPr>
        <p:spPr>
          <a:xfrm>
            <a:off x="872400" y="3544975"/>
            <a:ext cx="2187300" cy="0"/>
          </a:xfrm>
          <a:prstGeom prst="straightConnector1">
            <a:avLst/>
          </a:prstGeom>
          <a:noFill/>
          <a:ln cap="flat" cmpd="sng" w="38100">
            <a:solidFill>
              <a:schemeClr val="dk1"/>
            </a:solidFill>
            <a:prstDash val="solid"/>
            <a:round/>
            <a:headEnd len="med" w="med" type="none"/>
            <a:tailEnd len="med" w="med" type="none"/>
          </a:ln>
        </p:spPr>
      </p:cxnSp>
      <p:cxnSp>
        <p:nvCxnSpPr>
          <p:cNvPr id="310" name="Google Shape;310;p33"/>
          <p:cNvCxnSpPr/>
          <p:nvPr/>
        </p:nvCxnSpPr>
        <p:spPr>
          <a:xfrm>
            <a:off x="3539400" y="3544975"/>
            <a:ext cx="2187300" cy="0"/>
          </a:xfrm>
          <a:prstGeom prst="straightConnector1">
            <a:avLst/>
          </a:prstGeom>
          <a:noFill/>
          <a:ln cap="flat" cmpd="sng" w="38100">
            <a:solidFill>
              <a:schemeClr val="dk1"/>
            </a:solidFill>
            <a:prstDash val="solid"/>
            <a:round/>
            <a:headEnd len="med" w="med" type="none"/>
            <a:tailEnd len="med" w="med" type="none"/>
          </a:ln>
        </p:spPr>
      </p:cxnSp>
      <p:cxnSp>
        <p:nvCxnSpPr>
          <p:cNvPr id="311" name="Google Shape;311;p33"/>
          <p:cNvCxnSpPr/>
          <p:nvPr/>
        </p:nvCxnSpPr>
        <p:spPr>
          <a:xfrm>
            <a:off x="6130200" y="3544975"/>
            <a:ext cx="2187300" cy="0"/>
          </a:xfrm>
          <a:prstGeom prst="straightConnector1">
            <a:avLst/>
          </a:prstGeom>
          <a:noFill/>
          <a:ln cap="flat" cmpd="sng" w="38100">
            <a:solidFill>
              <a:schemeClr val="dk1"/>
            </a:solidFill>
            <a:prstDash val="solid"/>
            <a:round/>
            <a:headEnd len="med" w="med" type="none"/>
            <a:tailEnd len="med" w="med" type="none"/>
          </a:ln>
        </p:spPr>
      </p:cxnSp>
      <p:sp>
        <p:nvSpPr>
          <p:cNvPr id="312" name="Google Shape;312;p33"/>
          <p:cNvSpPr txBox="1"/>
          <p:nvPr>
            <p:ph idx="2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313" name="Google Shape;313;p33"/>
          <p:cNvSpPr txBox="1"/>
          <p:nvPr>
            <p:ph idx="2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314" name="Google Shape;314;p33"/>
          <p:cNvSpPr txBox="1"/>
          <p:nvPr>
            <p:ph idx="2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 name="Shape 841"/>
        <p:cNvGrpSpPr/>
        <p:nvPr/>
      </p:nvGrpSpPr>
      <p:grpSpPr>
        <a:xfrm>
          <a:off x="0" y="0"/>
          <a:ext cx="0" cy="0"/>
          <a:chOff x="0" y="0"/>
          <a:chExt cx="0" cy="0"/>
        </a:xfrm>
      </p:grpSpPr>
      <p:sp>
        <p:nvSpPr>
          <p:cNvPr id="842" name="Google Shape;842;p60"/>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You can f</a:t>
            </a:r>
            <a:r>
              <a:rPr lang="en"/>
              <a:t>ollow this order</a:t>
            </a:r>
            <a:endParaRPr/>
          </a:p>
        </p:txBody>
      </p:sp>
      <p:sp>
        <p:nvSpPr>
          <p:cNvPr id="843" name="Google Shape;843;p60"/>
          <p:cNvSpPr txBox="1"/>
          <p:nvPr/>
        </p:nvSpPr>
        <p:spPr>
          <a:xfrm flipH="1">
            <a:off x="869289" y="2242096"/>
            <a:ext cx="1510800" cy="3849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Mars</a:t>
            </a:r>
            <a:endParaRPr b="1" sz="2000">
              <a:solidFill>
                <a:schemeClr val="dk1"/>
              </a:solidFill>
              <a:latin typeface="Epilogue"/>
              <a:ea typeface="Epilogue"/>
              <a:cs typeface="Epilogue"/>
              <a:sym typeface="Epilogue"/>
            </a:endParaRPr>
          </a:p>
        </p:txBody>
      </p:sp>
      <p:sp>
        <p:nvSpPr>
          <p:cNvPr id="844" name="Google Shape;844;p60"/>
          <p:cNvSpPr txBox="1"/>
          <p:nvPr/>
        </p:nvSpPr>
        <p:spPr>
          <a:xfrm flipH="1">
            <a:off x="869289" y="2626989"/>
            <a:ext cx="1510800" cy="6816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Despite being red, Mars is a cold place</a:t>
            </a:r>
            <a:endParaRPr>
              <a:solidFill>
                <a:schemeClr val="dk1"/>
              </a:solidFill>
              <a:latin typeface="Epilogue"/>
              <a:ea typeface="Epilogue"/>
              <a:cs typeface="Epilogue"/>
              <a:sym typeface="Epilogue"/>
            </a:endParaRPr>
          </a:p>
        </p:txBody>
      </p:sp>
      <p:sp>
        <p:nvSpPr>
          <p:cNvPr id="845" name="Google Shape;845;p60"/>
          <p:cNvSpPr txBox="1"/>
          <p:nvPr/>
        </p:nvSpPr>
        <p:spPr>
          <a:xfrm flipH="1">
            <a:off x="2022714" y="1716575"/>
            <a:ext cx="459600" cy="310200"/>
          </a:xfrm>
          <a:prstGeom prst="rect">
            <a:avLst/>
          </a:prstGeom>
          <a:noFill/>
          <a:ln>
            <a:noFill/>
          </a:ln>
        </p:spPr>
        <p:txBody>
          <a:bodyPr anchorCtr="0" anchor="ctr" bIns="91425" lIns="0" spcFirstLastPara="1" rIns="91425"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01</a:t>
            </a:r>
            <a:endParaRPr b="1" sz="2000">
              <a:solidFill>
                <a:schemeClr val="dk1"/>
              </a:solidFill>
              <a:latin typeface="Epilogue"/>
              <a:ea typeface="Epilogue"/>
              <a:cs typeface="Epilogue"/>
              <a:sym typeface="Epilogue"/>
            </a:endParaRPr>
          </a:p>
        </p:txBody>
      </p:sp>
      <p:cxnSp>
        <p:nvCxnSpPr>
          <p:cNvPr id="846" name="Google Shape;846;p60"/>
          <p:cNvCxnSpPr>
            <a:stCxn id="847" idx="6"/>
            <a:endCxn id="848" idx="0"/>
          </p:cNvCxnSpPr>
          <p:nvPr/>
        </p:nvCxnSpPr>
        <p:spPr>
          <a:xfrm>
            <a:off x="2598425" y="1871675"/>
            <a:ext cx="2380500" cy="589800"/>
          </a:xfrm>
          <a:prstGeom prst="bentConnector2">
            <a:avLst/>
          </a:prstGeom>
          <a:noFill/>
          <a:ln cap="flat" cmpd="sng" w="28575">
            <a:solidFill>
              <a:schemeClr val="dk1"/>
            </a:solidFill>
            <a:prstDash val="solid"/>
            <a:round/>
            <a:headEnd len="med" w="med" type="none"/>
            <a:tailEnd len="med" w="med" type="none"/>
          </a:ln>
        </p:spPr>
      </p:cxnSp>
      <p:sp>
        <p:nvSpPr>
          <p:cNvPr id="849" name="Google Shape;849;p60"/>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850" name="Google Shape;850;p60"/>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851" name="Google Shape;851;p60"/>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852" name="Google Shape;852;p60"/>
          <p:cNvCxnSpPr/>
          <p:nvPr/>
        </p:nvCxnSpPr>
        <p:spPr>
          <a:xfrm>
            <a:off x="869289" y="2049650"/>
            <a:ext cx="1510800" cy="0"/>
          </a:xfrm>
          <a:prstGeom prst="straightConnector1">
            <a:avLst/>
          </a:prstGeom>
          <a:noFill/>
          <a:ln cap="flat" cmpd="sng" w="38100">
            <a:solidFill>
              <a:schemeClr val="dk1"/>
            </a:solidFill>
            <a:prstDash val="solid"/>
            <a:round/>
            <a:headEnd len="sm" w="sm" type="none"/>
            <a:tailEnd len="sm" w="sm" type="none"/>
          </a:ln>
        </p:spPr>
      </p:cxnSp>
      <p:sp>
        <p:nvSpPr>
          <p:cNvPr id="853" name="Google Shape;853;p60"/>
          <p:cNvSpPr txBox="1"/>
          <p:nvPr/>
        </p:nvSpPr>
        <p:spPr>
          <a:xfrm flipH="1">
            <a:off x="3307689" y="2889796"/>
            <a:ext cx="1510800" cy="3849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Jupiter</a:t>
            </a:r>
            <a:endParaRPr b="1" sz="2000">
              <a:solidFill>
                <a:schemeClr val="dk1"/>
              </a:solidFill>
              <a:latin typeface="Epilogue"/>
              <a:ea typeface="Epilogue"/>
              <a:cs typeface="Epilogue"/>
              <a:sym typeface="Epilogue"/>
            </a:endParaRPr>
          </a:p>
        </p:txBody>
      </p:sp>
      <p:sp>
        <p:nvSpPr>
          <p:cNvPr id="854" name="Google Shape;854;p60"/>
          <p:cNvSpPr txBox="1"/>
          <p:nvPr/>
        </p:nvSpPr>
        <p:spPr>
          <a:xfrm flipH="1">
            <a:off x="3307689" y="3274689"/>
            <a:ext cx="1510800" cy="6816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Jupiter is a gas giant and the biggest planet</a:t>
            </a:r>
            <a:endParaRPr>
              <a:solidFill>
                <a:schemeClr val="dk1"/>
              </a:solidFill>
              <a:latin typeface="Epilogue"/>
              <a:ea typeface="Epilogue"/>
              <a:cs typeface="Epilogue"/>
              <a:sym typeface="Epilogue"/>
            </a:endParaRPr>
          </a:p>
        </p:txBody>
      </p:sp>
      <p:sp>
        <p:nvSpPr>
          <p:cNvPr id="855" name="Google Shape;855;p60"/>
          <p:cNvSpPr txBox="1"/>
          <p:nvPr/>
        </p:nvSpPr>
        <p:spPr>
          <a:xfrm flipH="1">
            <a:off x="4461114" y="2364275"/>
            <a:ext cx="459600" cy="310200"/>
          </a:xfrm>
          <a:prstGeom prst="rect">
            <a:avLst/>
          </a:prstGeom>
          <a:noFill/>
          <a:ln>
            <a:noFill/>
          </a:ln>
        </p:spPr>
        <p:txBody>
          <a:bodyPr anchorCtr="0" anchor="ctr" bIns="91425" lIns="0" spcFirstLastPara="1" rIns="91425"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02</a:t>
            </a:r>
            <a:endParaRPr b="1" sz="2000">
              <a:solidFill>
                <a:schemeClr val="dk1"/>
              </a:solidFill>
              <a:latin typeface="Epilogue"/>
              <a:ea typeface="Epilogue"/>
              <a:cs typeface="Epilogue"/>
              <a:sym typeface="Epilogue"/>
            </a:endParaRPr>
          </a:p>
        </p:txBody>
      </p:sp>
      <p:cxnSp>
        <p:nvCxnSpPr>
          <p:cNvPr id="856" name="Google Shape;856;p60"/>
          <p:cNvCxnSpPr/>
          <p:nvPr/>
        </p:nvCxnSpPr>
        <p:spPr>
          <a:xfrm>
            <a:off x="3307689" y="2697350"/>
            <a:ext cx="1510800" cy="0"/>
          </a:xfrm>
          <a:prstGeom prst="straightConnector1">
            <a:avLst/>
          </a:prstGeom>
          <a:noFill/>
          <a:ln cap="flat" cmpd="sng" w="38100">
            <a:solidFill>
              <a:schemeClr val="dk1"/>
            </a:solidFill>
            <a:prstDash val="solid"/>
            <a:round/>
            <a:headEnd len="sm" w="sm" type="none"/>
            <a:tailEnd len="sm" w="sm" type="none"/>
          </a:ln>
        </p:spPr>
      </p:cxnSp>
      <p:cxnSp>
        <p:nvCxnSpPr>
          <p:cNvPr id="857" name="Google Shape;857;p60"/>
          <p:cNvCxnSpPr>
            <a:stCxn id="848" idx="6"/>
            <a:endCxn id="858" idx="0"/>
          </p:cNvCxnSpPr>
          <p:nvPr/>
        </p:nvCxnSpPr>
        <p:spPr>
          <a:xfrm>
            <a:off x="5036825" y="2519375"/>
            <a:ext cx="2380500" cy="590100"/>
          </a:xfrm>
          <a:prstGeom prst="bentConnector2">
            <a:avLst/>
          </a:prstGeom>
          <a:noFill/>
          <a:ln cap="flat" cmpd="sng" w="28575">
            <a:solidFill>
              <a:schemeClr val="dk1"/>
            </a:solidFill>
            <a:prstDash val="solid"/>
            <a:round/>
            <a:headEnd len="med" w="med" type="none"/>
            <a:tailEnd len="med" w="med" type="none"/>
          </a:ln>
        </p:spPr>
      </p:cxnSp>
      <p:sp>
        <p:nvSpPr>
          <p:cNvPr id="859" name="Google Shape;859;p60"/>
          <p:cNvSpPr txBox="1"/>
          <p:nvPr/>
        </p:nvSpPr>
        <p:spPr>
          <a:xfrm flipH="1">
            <a:off x="5746089" y="3537496"/>
            <a:ext cx="1510800" cy="384900"/>
          </a:xfrm>
          <a:prstGeom prst="rect">
            <a:avLst/>
          </a:prstGeom>
          <a:noFill/>
          <a:ln>
            <a:noFill/>
          </a:ln>
        </p:spPr>
        <p:txBody>
          <a:bodyPr anchorCtr="0" anchor="b" bIns="91425" lIns="0" spcFirstLastPara="1" rIns="91425" wrap="square" tIns="91425">
            <a:noAutofit/>
          </a:bodyPr>
          <a:lstStyle/>
          <a:p>
            <a:pPr indent="0" lvl="0" marL="0" rtl="0" algn="l">
              <a:spcBef>
                <a:spcPts val="0"/>
              </a:spcBef>
              <a:spcAft>
                <a:spcPts val="0"/>
              </a:spcAft>
              <a:buNone/>
            </a:pPr>
            <a:r>
              <a:rPr b="1" lang="en" sz="2000">
                <a:solidFill>
                  <a:schemeClr val="dk1"/>
                </a:solidFill>
                <a:latin typeface="Epilogue"/>
                <a:ea typeface="Epilogue"/>
                <a:cs typeface="Epilogue"/>
                <a:sym typeface="Epilogue"/>
              </a:rPr>
              <a:t>Venus</a:t>
            </a:r>
            <a:endParaRPr b="1" sz="2000">
              <a:solidFill>
                <a:schemeClr val="dk1"/>
              </a:solidFill>
              <a:latin typeface="Epilogue"/>
              <a:ea typeface="Epilogue"/>
              <a:cs typeface="Epilogue"/>
              <a:sym typeface="Epilogue"/>
            </a:endParaRPr>
          </a:p>
        </p:txBody>
      </p:sp>
      <p:sp>
        <p:nvSpPr>
          <p:cNvPr id="860" name="Google Shape;860;p60"/>
          <p:cNvSpPr txBox="1"/>
          <p:nvPr/>
        </p:nvSpPr>
        <p:spPr>
          <a:xfrm flipH="1">
            <a:off x="5746089" y="3922389"/>
            <a:ext cx="1510800" cy="681600"/>
          </a:xfrm>
          <a:prstGeom prst="rect">
            <a:avLst/>
          </a:prstGeom>
          <a:noFill/>
          <a:ln>
            <a:noFill/>
          </a:ln>
        </p:spPr>
        <p:txBody>
          <a:bodyPr anchorCtr="0" anchor="t" bIns="91425" lIns="0"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Venus is very hot, even more than Mercury</a:t>
            </a:r>
            <a:endParaRPr>
              <a:solidFill>
                <a:schemeClr val="dk1"/>
              </a:solidFill>
              <a:latin typeface="Epilogue"/>
              <a:ea typeface="Epilogue"/>
              <a:cs typeface="Epilogue"/>
              <a:sym typeface="Epilogue"/>
            </a:endParaRPr>
          </a:p>
        </p:txBody>
      </p:sp>
      <p:sp>
        <p:nvSpPr>
          <p:cNvPr id="861" name="Google Shape;861;p60"/>
          <p:cNvSpPr txBox="1"/>
          <p:nvPr/>
        </p:nvSpPr>
        <p:spPr>
          <a:xfrm flipH="1">
            <a:off x="6899514" y="3011975"/>
            <a:ext cx="459600" cy="310200"/>
          </a:xfrm>
          <a:prstGeom prst="rect">
            <a:avLst/>
          </a:prstGeom>
          <a:noFill/>
          <a:ln>
            <a:noFill/>
          </a:ln>
        </p:spPr>
        <p:txBody>
          <a:bodyPr anchorCtr="0" anchor="ctr" bIns="91425" lIns="0" spcFirstLastPara="1" rIns="91425" wrap="square" tIns="91425">
            <a:noAutofit/>
          </a:bodyPr>
          <a:lstStyle/>
          <a:p>
            <a:pPr indent="0" lvl="0" marL="0" rtl="0" algn="r">
              <a:spcBef>
                <a:spcPts val="0"/>
              </a:spcBef>
              <a:spcAft>
                <a:spcPts val="0"/>
              </a:spcAft>
              <a:buNone/>
            </a:pPr>
            <a:r>
              <a:rPr b="1" lang="en" sz="2000">
                <a:solidFill>
                  <a:schemeClr val="dk1"/>
                </a:solidFill>
                <a:latin typeface="Epilogue"/>
                <a:ea typeface="Epilogue"/>
                <a:cs typeface="Epilogue"/>
                <a:sym typeface="Epilogue"/>
              </a:rPr>
              <a:t>03</a:t>
            </a:r>
            <a:endParaRPr b="1" sz="2000">
              <a:solidFill>
                <a:schemeClr val="dk1"/>
              </a:solidFill>
              <a:latin typeface="Epilogue"/>
              <a:ea typeface="Epilogue"/>
              <a:cs typeface="Epilogue"/>
              <a:sym typeface="Epilogue"/>
            </a:endParaRPr>
          </a:p>
        </p:txBody>
      </p:sp>
      <p:cxnSp>
        <p:nvCxnSpPr>
          <p:cNvPr id="862" name="Google Shape;862;p60"/>
          <p:cNvCxnSpPr/>
          <p:nvPr/>
        </p:nvCxnSpPr>
        <p:spPr>
          <a:xfrm>
            <a:off x="5746089" y="3345050"/>
            <a:ext cx="1510800" cy="0"/>
          </a:xfrm>
          <a:prstGeom prst="straightConnector1">
            <a:avLst/>
          </a:prstGeom>
          <a:noFill/>
          <a:ln cap="flat" cmpd="sng" w="38100">
            <a:solidFill>
              <a:schemeClr val="dk1"/>
            </a:solidFill>
            <a:prstDash val="solid"/>
            <a:round/>
            <a:headEnd len="sm" w="sm" type="none"/>
            <a:tailEnd len="sm" w="sm" type="none"/>
          </a:ln>
        </p:spPr>
      </p:cxnSp>
      <p:sp>
        <p:nvSpPr>
          <p:cNvPr id="858" name="Google Shape;858;p60"/>
          <p:cNvSpPr/>
          <p:nvPr/>
        </p:nvSpPr>
        <p:spPr>
          <a:xfrm>
            <a:off x="7359125" y="3109325"/>
            <a:ext cx="116100" cy="11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0"/>
          <p:cNvSpPr/>
          <p:nvPr/>
        </p:nvSpPr>
        <p:spPr>
          <a:xfrm>
            <a:off x="4920725" y="2461325"/>
            <a:ext cx="116100" cy="11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0"/>
          <p:cNvSpPr/>
          <p:nvPr/>
        </p:nvSpPr>
        <p:spPr>
          <a:xfrm>
            <a:off x="2482325" y="1813625"/>
            <a:ext cx="116100" cy="116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 name="Shape 866"/>
        <p:cNvGrpSpPr/>
        <p:nvPr/>
      </p:nvGrpSpPr>
      <p:grpSpPr>
        <a:xfrm>
          <a:off x="0" y="0"/>
          <a:ext cx="0" cy="0"/>
          <a:chOff x="0" y="0"/>
          <a:chExt cx="0" cy="0"/>
        </a:xfrm>
      </p:grpSpPr>
      <p:sp>
        <p:nvSpPr>
          <p:cNvPr id="867" name="Google Shape;867;p61"/>
          <p:cNvSpPr txBox="1"/>
          <p:nvPr>
            <p:ph type="title"/>
          </p:nvPr>
        </p:nvSpPr>
        <p:spPr>
          <a:xfrm>
            <a:off x="873875" y="539500"/>
            <a:ext cx="7550400" cy="521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Curiosities</a:t>
            </a:r>
            <a:endParaRPr/>
          </a:p>
        </p:txBody>
      </p:sp>
      <p:sp>
        <p:nvSpPr>
          <p:cNvPr id="868" name="Google Shape;868;p61"/>
          <p:cNvSpPr txBox="1"/>
          <p:nvPr>
            <p:ph idx="1"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869" name="Google Shape;869;p61"/>
          <p:cNvSpPr txBox="1"/>
          <p:nvPr>
            <p:ph idx="2"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870" name="Google Shape;870;p61"/>
          <p:cNvSpPr txBox="1"/>
          <p:nvPr>
            <p:ph idx="3"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871" name="Google Shape;871;p61"/>
          <p:cNvSpPr txBox="1"/>
          <p:nvPr/>
        </p:nvSpPr>
        <p:spPr>
          <a:xfrm flipH="1">
            <a:off x="2216883" y="1188404"/>
            <a:ext cx="1225800" cy="4095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b="1" lang="en" sz="2000">
                <a:solidFill>
                  <a:schemeClr val="dk1"/>
                </a:solidFill>
                <a:latin typeface="Epilogue"/>
                <a:ea typeface="Epilogue"/>
                <a:cs typeface="Epilogue"/>
                <a:sym typeface="Epilogue"/>
              </a:rPr>
              <a:t>Practice</a:t>
            </a:r>
            <a:endParaRPr b="1" sz="2000">
              <a:solidFill>
                <a:schemeClr val="dk1"/>
              </a:solidFill>
              <a:latin typeface="Epilogue"/>
              <a:ea typeface="Epilogue"/>
              <a:cs typeface="Epilogue"/>
              <a:sym typeface="Epilogue"/>
            </a:endParaRPr>
          </a:p>
        </p:txBody>
      </p:sp>
      <p:sp>
        <p:nvSpPr>
          <p:cNvPr id="872" name="Google Shape;872;p61"/>
          <p:cNvSpPr txBox="1"/>
          <p:nvPr/>
        </p:nvSpPr>
        <p:spPr>
          <a:xfrm flipH="1">
            <a:off x="3663205" y="1188400"/>
            <a:ext cx="1261200" cy="4095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b="1" lang="en" sz="2000">
                <a:solidFill>
                  <a:schemeClr val="dk1"/>
                </a:solidFill>
                <a:latin typeface="Epilogue"/>
                <a:ea typeface="Epilogue"/>
                <a:cs typeface="Epilogue"/>
                <a:sym typeface="Epilogue"/>
              </a:rPr>
              <a:t>Color</a:t>
            </a:r>
            <a:endParaRPr b="1" sz="2000">
              <a:solidFill>
                <a:schemeClr val="dk1"/>
              </a:solidFill>
              <a:latin typeface="Epilogue"/>
              <a:ea typeface="Epilogue"/>
              <a:cs typeface="Epilogue"/>
              <a:sym typeface="Epilogue"/>
            </a:endParaRPr>
          </a:p>
        </p:txBody>
      </p:sp>
      <p:sp>
        <p:nvSpPr>
          <p:cNvPr id="873" name="Google Shape;873;p61"/>
          <p:cNvSpPr txBox="1"/>
          <p:nvPr/>
        </p:nvSpPr>
        <p:spPr>
          <a:xfrm flipH="1">
            <a:off x="5144927" y="1188404"/>
            <a:ext cx="1225800" cy="4095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b="1" lang="en" sz="2000">
                <a:solidFill>
                  <a:schemeClr val="dk1"/>
                </a:solidFill>
                <a:latin typeface="Epilogue"/>
                <a:ea typeface="Epilogue"/>
                <a:cs typeface="Epilogue"/>
                <a:sym typeface="Epilogue"/>
              </a:rPr>
              <a:t>Form</a:t>
            </a:r>
            <a:endParaRPr b="1" sz="2000">
              <a:solidFill>
                <a:schemeClr val="dk1"/>
              </a:solidFill>
              <a:latin typeface="Epilogue"/>
              <a:ea typeface="Epilogue"/>
              <a:cs typeface="Epilogue"/>
              <a:sym typeface="Epilogue"/>
            </a:endParaRPr>
          </a:p>
        </p:txBody>
      </p:sp>
      <p:sp>
        <p:nvSpPr>
          <p:cNvPr id="874" name="Google Shape;874;p61"/>
          <p:cNvSpPr txBox="1"/>
          <p:nvPr/>
        </p:nvSpPr>
        <p:spPr>
          <a:xfrm flipH="1">
            <a:off x="6591249" y="1188404"/>
            <a:ext cx="1225800" cy="4095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b="1" lang="en" sz="2000">
                <a:solidFill>
                  <a:schemeClr val="dk1"/>
                </a:solidFill>
                <a:latin typeface="Epilogue"/>
                <a:ea typeface="Epilogue"/>
                <a:cs typeface="Epilogue"/>
                <a:sym typeface="Epilogue"/>
              </a:rPr>
              <a:t>Proyect</a:t>
            </a:r>
            <a:endParaRPr b="1" sz="2000">
              <a:solidFill>
                <a:schemeClr val="dk1"/>
              </a:solidFill>
              <a:latin typeface="Epilogue"/>
              <a:ea typeface="Epilogue"/>
              <a:cs typeface="Epilogue"/>
              <a:sym typeface="Epilogue"/>
            </a:endParaRPr>
          </a:p>
        </p:txBody>
      </p:sp>
      <p:cxnSp>
        <p:nvCxnSpPr>
          <p:cNvPr id="875" name="Google Shape;875;p61"/>
          <p:cNvCxnSpPr/>
          <p:nvPr/>
        </p:nvCxnSpPr>
        <p:spPr>
          <a:xfrm rot="10800000">
            <a:off x="2218100" y="2666607"/>
            <a:ext cx="5947200" cy="0"/>
          </a:xfrm>
          <a:prstGeom prst="straightConnector1">
            <a:avLst/>
          </a:prstGeom>
          <a:noFill/>
          <a:ln cap="flat" cmpd="sng" w="28575">
            <a:solidFill>
              <a:schemeClr val="dk1"/>
            </a:solidFill>
            <a:prstDash val="solid"/>
            <a:round/>
            <a:headEnd len="med" w="med" type="none"/>
            <a:tailEnd len="med" w="med" type="none"/>
          </a:ln>
        </p:spPr>
      </p:cxnSp>
      <p:sp>
        <p:nvSpPr>
          <p:cNvPr id="876" name="Google Shape;876;p61"/>
          <p:cNvSpPr/>
          <p:nvPr/>
        </p:nvSpPr>
        <p:spPr>
          <a:xfrm>
            <a:off x="2215853" y="2584158"/>
            <a:ext cx="1222200" cy="16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1"/>
          <p:cNvSpPr/>
          <p:nvPr/>
        </p:nvSpPr>
        <p:spPr>
          <a:xfrm>
            <a:off x="2199129" y="2584161"/>
            <a:ext cx="12612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1"/>
          <p:cNvSpPr txBox="1"/>
          <p:nvPr/>
        </p:nvSpPr>
        <p:spPr>
          <a:xfrm flipH="1">
            <a:off x="872525" y="2410642"/>
            <a:ext cx="1326600" cy="347700"/>
          </a:xfrm>
          <a:prstGeom prst="rect">
            <a:avLst/>
          </a:prstGeom>
          <a:noFill/>
          <a:ln>
            <a:noFill/>
          </a:ln>
        </p:spPr>
        <p:txBody>
          <a:bodyPr anchorCtr="0" anchor="t" bIns="0" lIns="0" spcFirstLastPara="1" rIns="91425" wrap="square" tIns="91425">
            <a:noAutofit/>
          </a:bodyPr>
          <a:lstStyle/>
          <a:p>
            <a:pPr indent="0" lvl="0" marL="0" rtl="0" algn="l">
              <a:spcBef>
                <a:spcPts val="0"/>
              </a:spcBef>
              <a:spcAft>
                <a:spcPts val="1600"/>
              </a:spcAft>
              <a:buNone/>
            </a:pPr>
            <a:r>
              <a:rPr b="1" lang="en" sz="2000">
                <a:solidFill>
                  <a:schemeClr val="dk1"/>
                </a:solidFill>
                <a:latin typeface="Epilogue"/>
                <a:ea typeface="Epilogue"/>
                <a:cs typeface="Epilogue"/>
                <a:sym typeface="Epilogue"/>
              </a:rPr>
              <a:t>Week 02</a:t>
            </a:r>
            <a:endParaRPr b="1" sz="2000">
              <a:solidFill>
                <a:schemeClr val="dk1"/>
              </a:solidFill>
              <a:latin typeface="Epilogue"/>
              <a:ea typeface="Epilogue"/>
              <a:cs typeface="Epilogue"/>
              <a:sym typeface="Epilogue"/>
            </a:endParaRPr>
          </a:p>
        </p:txBody>
      </p:sp>
      <p:cxnSp>
        <p:nvCxnSpPr>
          <p:cNvPr id="879" name="Google Shape;879;p61"/>
          <p:cNvCxnSpPr/>
          <p:nvPr/>
        </p:nvCxnSpPr>
        <p:spPr>
          <a:xfrm rot="10800000">
            <a:off x="2218100" y="3357864"/>
            <a:ext cx="5947200" cy="0"/>
          </a:xfrm>
          <a:prstGeom prst="straightConnector1">
            <a:avLst/>
          </a:prstGeom>
          <a:noFill/>
          <a:ln cap="flat" cmpd="sng" w="28575">
            <a:solidFill>
              <a:schemeClr val="dk1"/>
            </a:solidFill>
            <a:prstDash val="solid"/>
            <a:round/>
            <a:headEnd len="med" w="med" type="none"/>
            <a:tailEnd len="med" w="med" type="none"/>
          </a:ln>
        </p:spPr>
      </p:cxnSp>
      <p:sp>
        <p:nvSpPr>
          <p:cNvPr id="880" name="Google Shape;880;p61"/>
          <p:cNvSpPr txBox="1"/>
          <p:nvPr/>
        </p:nvSpPr>
        <p:spPr>
          <a:xfrm flipH="1">
            <a:off x="872506" y="3085508"/>
            <a:ext cx="1326600" cy="347700"/>
          </a:xfrm>
          <a:prstGeom prst="rect">
            <a:avLst/>
          </a:prstGeom>
          <a:noFill/>
          <a:ln>
            <a:noFill/>
          </a:ln>
        </p:spPr>
        <p:txBody>
          <a:bodyPr anchorCtr="0" anchor="t" bIns="0" lIns="0" spcFirstLastPara="1" rIns="91425" wrap="square" tIns="91425">
            <a:noAutofit/>
          </a:bodyPr>
          <a:lstStyle/>
          <a:p>
            <a:pPr indent="0" lvl="0" marL="0" rtl="0" algn="l">
              <a:spcBef>
                <a:spcPts val="0"/>
              </a:spcBef>
              <a:spcAft>
                <a:spcPts val="1600"/>
              </a:spcAft>
              <a:buNone/>
            </a:pPr>
            <a:r>
              <a:rPr b="1" lang="en" sz="2000">
                <a:solidFill>
                  <a:schemeClr val="dk1"/>
                </a:solidFill>
                <a:latin typeface="Epilogue"/>
                <a:ea typeface="Epilogue"/>
                <a:cs typeface="Epilogue"/>
                <a:sym typeface="Epilogue"/>
              </a:rPr>
              <a:t>Week 03</a:t>
            </a:r>
            <a:endParaRPr b="1" sz="2000">
              <a:solidFill>
                <a:schemeClr val="dk1"/>
              </a:solidFill>
              <a:latin typeface="Epilogue"/>
              <a:ea typeface="Epilogue"/>
              <a:cs typeface="Epilogue"/>
              <a:sym typeface="Epilogue"/>
            </a:endParaRPr>
          </a:p>
        </p:txBody>
      </p:sp>
      <p:cxnSp>
        <p:nvCxnSpPr>
          <p:cNvPr id="881" name="Google Shape;881;p61"/>
          <p:cNvCxnSpPr/>
          <p:nvPr/>
        </p:nvCxnSpPr>
        <p:spPr>
          <a:xfrm rot="10800000">
            <a:off x="2218100" y="1932475"/>
            <a:ext cx="5947200" cy="0"/>
          </a:xfrm>
          <a:prstGeom prst="straightConnector1">
            <a:avLst/>
          </a:prstGeom>
          <a:noFill/>
          <a:ln cap="flat" cmpd="sng" w="28575">
            <a:solidFill>
              <a:schemeClr val="dk1"/>
            </a:solidFill>
            <a:prstDash val="solid"/>
            <a:round/>
            <a:headEnd len="med" w="med" type="oval"/>
            <a:tailEnd len="med" w="med" type="none"/>
          </a:ln>
        </p:spPr>
      </p:cxnSp>
      <p:sp>
        <p:nvSpPr>
          <p:cNvPr id="882" name="Google Shape;882;p61"/>
          <p:cNvSpPr/>
          <p:nvPr/>
        </p:nvSpPr>
        <p:spPr>
          <a:xfrm>
            <a:off x="2199129" y="1853318"/>
            <a:ext cx="12612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1"/>
          <p:cNvSpPr/>
          <p:nvPr/>
        </p:nvSpPr>
        <p:spPr>
          <a:xfrm>
            <a:off x="3526756" y="1855739"/>
            <a:ext cx="14196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1"/>
          <p:cNvSpPr txBox="1"/>
          <p:nvPr/>
        </p:nvSpPr>
        <p:spPr>
          <a:xfrm flipH="1">
            <a:off x="872475" y="1677275"/>
            <a:ext cx="1326600" cy="347700"/>
          </a:xfrm>
          <a:prstGeom prst="rect">
            <a:avLst/>
          </a:prstGeom>
          <a:noFill/>
          <a:ln>
            <a:noFill/>
          </a:ln>
        </p:spPr>
        <p:txBody>
          <a:bodyPr anchorCtr="0" anchor="t" bIns="0" lIns="0" spcFirstLastPara="1" rIns="91425" wrap="square" tIns="91425">
            <a:noAutofit/>
          </a:bodyPr>
          <a:lstStyle/>
          <a:p>
            <a:pPr indent="0" lvl="0" marL="0" rtl="0" algn="l">
              <a:spcBef>
                <a:spcPts val="0"/>
              </a:spcBef>
              <a:spcAft>
                <a:spcPts val="1600"/>
              </a:spcAft>
              <a:buNone/>
            </a:pPr>
            <a:r>
              <a:rPr b="1" lang="en" sz="2000">
                <a:solidFill>
                  <a:schemeClr val="dk1"/>
                </a:solidFill>
                <a:latin typeface="Epilogue"/>
                <a:ea typeface="Epilogue"/>
                <a:cs typeface="Epilogue"/>
                <a:sym typeface="Epilogue"/>
              </a:rPr>
              <a:t>Week 01</a:t>
            </a:r>
            <a:endParaRPr b="1" sz="2000">
              <a:solidFill>
                <a:schemeClr val="dk1"/>
              </a:solidFill>
              <a:latin typeface="Epilogue"/>
              <a:ea typeface="Epilogue"/>
              <a:cs typeface="Epilogue"/>
              <a:sym typeface="Epilogue"/>
            </a:endParaRPr>
          </a:p>
        </p:txBody>
      </p:sp>
      <p:sp>
        <p:nvSpPr>
          <p:cNvPr id="885" name="Google Shape;885;p61"/>
          <p:cNvSpPr/>
          <p:nvPr/>
        </p:nvSpPr>
        <p:spPr>
          <a:xfrm>
            <a:off x="5013496" y="1855739"/>
            <a:ext cx="14196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 name="Google Shape;886;p61"/>
          <p:cNvCxnSpPr/>
          <p:nvPr/>
        </p:nvCxnSpPr>
        <p:spPr>
          <a:xfrm rot="10800000">
            <a:off x="2218100" y="4035750"/>
            <a:ext cx="5947200" cy="0"/>
          </a:xfrm>
          <a:prstGeom prst="straightConnector1">
            <a:avLst/>
          </a:prstGeom>
          <a:noFill/>
          <a:ln cap="flat" cmpd="sng" w="28575">
            <a:solidFill>
              <a:schemeClr val="dk1"/>
            </a:solidFill>
            <a:prstDash val="solid"/>
            <a:round/>
            <a:headEnd len="med" w="med" type="none"/>
            <a:tailEnd len="med" w="med" type="none"/>
          </a:ln>
        </p:spPr>
      </p:cxnSp>
      <p:sp>
        <p:nvSpPr>
          <p:cNvPr id="887" name="Google Shape;887;p61"/>
          <p:cNvSpPr/>
          <p:nvPr/>
        </p:nvSpPr>
        <p:spPr>
          <a:xfrm>
            <a:off x="5024025" y="3947820"/>
            <a:ext cx="14196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1"/>
          <p:cNvSpPr/>
          <p:nvPr/>
        </p:nvSpPr>
        <p:spPr>
          <a:xfrm>
            <a:off x="3535124" y="3950000"/>
            <a:ext cx="14196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1"/>
          <p:cNvSpPr txBox="1"/>
          <p:nvPr/>
        </p:nvSpPr>
        <p:spPr>
          <a:xfrm flipH="1">
            <a:off x="872506" y="3760375"/>
            <a:ext cx="1326600" cy="347700"/>
          </a:xfrm>
          <a:prstGeom prst="rect">
            <a:avLst/>
          </a:prstGeom>
          <a:noFill/>
          <a:ln>
            <a:noFill/>
          </a:ln>
        </p:spPr>
        <p:txBody>
          <a:bodyPr anchorCtr="0" anchor="t" bIns="0" lIns="0" spcFirstLastPara="1" rIns="91425" wrap="square" tIns="91425">
            <a:noAutofit/>
          </a:bodyPr>
          <a:lstStyle/>
          <a:p>
            <a:pPr indent="0" lvl="0" marL="0" rtl="0" algn="l">
              <a:spcBef>
                <a:spcPts val="0"/>
              </a:spcBef>
              <a:spcAft>
                <a:spcPts val="1600"/>
              </a:spcAft>
              <a:buNone/>
            </a:pPr>
            <a:r>
              <a:rPr b="1" lang="en" sz="2000">
                <a:solidFill>
                  <a:schemeClr val="dk1"/>
                </a:solidFill>
                <a:latin typeface="Epilogue"/>
                <a:ea typeface="Epilogue"/>
                <a:cs typeface="Epilogue"/>
                <a:sym typeface="Epilogue"/>
              </a:rPr>
              <a:t>Week 04</a:t>
            </a:r>
            <a:endParaRPr b="1" sz="2000">
              <a:solidFill>
                <a:schemeClr val="dk1"/>
              </a:solidFill>
              <a:latin typeface="Epilogue"/>
              <a:ea typeface="Epilogue"/>
              <a:cs typeface="Epilogue"/>
              <a:sym typeface="Epilogue"/>
            </a:endParaRPr>
          </a:p>
        </p:txBody>
      </p:sp>
      <p:sp>
        <p:nvSpPr>
          <p:cNvPr id="890" name="Google Shape;890;p61"/>
          <p:cNvSpPr/>
          <p:nvPr/>
        </p:nvSpPr>
        <p:spPr>
          <a:xfrm>
            <a:off x="6494350" y="1855739"/>
            <a:ext cx="1419600" cy="162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 name="Google Shape;891;p61"/>
          <p:cNvCxnSpPr>
            <a:endCxn id="892" idx="3"/>
          </p:cNvCxnSpPr>
          <p:nvPr/>
        </p:nvCxnSpPr>
        <p:spPr>
          <a:xfrm>
            <a:off x="875300" y="4470800"/>
            <a:ext cx="2207400" cy="0"/>
          </a:xfrm>
          <a:prstGeom prst="straightConnector1">
            <a:avLst/>
          </a:prstGeom>
          <a:noFill/>
          <a:ln cap="flat" cmpd="sng" w="38100">
            <a:solidFill>
              <a:schemeClr val="dk1"/>
            </a:solidFill>
            <a:prstDash val="solid"/>
            <a:round/>
            <a:headEnd len="sm" w="sm" type="none"/>
            <a:tailEnd len="sm" w="sm" type="oval"/>
          </a:ln>
        </p:spPr>
      </p:cxnSp>
      <p:sp>
        <p:nvSpPr>
          <p:cNvPr id="892" name="Google Shape;892;p61"/>
          <p:cNvSpPr txBox="1"/>
          <p:nvPr/>
        </p:nvSpPr>
        <p:spPr>
          <a:xfrm flipH="1">
            <a:off x="3082700" y="4355900"/>
            <a:ext cx="5348100" cy="229800"/>
          </a:xfrm>
          <a:prstGeom prst="rect">
            <a:avLst/>
          </a:prstGeom>
          <a:noFill/>
          <a:ln>
            <a:noFill/>
          </a:ln>
        </p:spPr>
        <p:txBody>
          <a:bodyPr anchorCtr="0" anchor="t" bIns="91425" lIns="91425" spcFirstLastPara="1" rIns="91425" wrap="square" tIns="0">
            <a:noAutofit/>
          </a:bodyPr>
          <a:lstStyle/>
          <a:p>
            <a:pPr indent="0" lvl="0" marL="0" rtl="0" algn="l">
              <a:spcBef>
                <a:spcPts val="0"/>
              </a:spcBef>
              <a:spcAft>
                <a:spcPts val="0"/>
              </a:spcAft>
              <a:buNone/>
            </a:pPr>
            <a:r>
              <a:rPr lang="en">
                <a:solidFill>
                  <a:schemeClr val="dk1"/>
                </a:solidFill>
                <a:latin typeface="Epilogue"/>
                <a:ea typeface="Epilogue"/>
                <a:cs typeface="Epilogue"/>
                <a:sym typeface="Epilogue"/>
              </a:rPr>
              <a:t>Change the line end when you complete the week </a:t>
            </a:r>
            <a:endParaRPr>
              <a:solidFill>
                <a:schemeClr val="dk1"/>
              </a:solidFill>
              <a:latin typeface="Epilogue"/>
              <a:ea typeface="Epilogue"/>
              <a:cs typeface="Epilogue"/>
              <a:sym typeface="Epilogue"/>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 name="Shape 896"/>
        <p:cNvGrpSpPr/>
        <p:nvPr/>
      </p:nvGrpSpPr>
      <p:grpSpPr>
        <a:xfrm>
          <a:off x="0" y="0"/>
          <a:ext cx="0" cy="0"/>
          <a:chOff x="0" y="0"/>
          <a:chExt cx="0" cy="0"/>
        </a:xfrm>
      </p:grpSpPr>
      <p:sp>
        <p:nvSpPr>
          <p:cNvPr id="897" name="Google Shape;897;p62"/>
          <p:cNvSpPr txBox="1"/>
          <p:nvPr>
            <p:ph type="title"/>
          </p:nvPr>
        </p:nvSpPr>
        <p:spPr>
          <a:xfrm>
            <a:off x="872400" y="539500"/>
            <a:ext cx="4934700" cy="5727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Computer mockup</a:t>
            </a:r>
            <a:endParaRPr/>
          </a:p>
        </p:txBody>
      </p:sp>
      <p:sp>
        <p:nvSpPr>
          <p:cNvPr id="898" name="Google Shape;898;p62"/>
          <p:cNvSpPr txBox="1"/>
          <p:nvPr>
            <p:ph idx="1" type="subTitle"/>
          </p:nvPr>
        </p:nvSpPr>
        <p:spPr>
          <a:xfrm>
            <a:off x="872400" y="1268800"/>
            <a:ext cx="4321800" cy="805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899" name="Google Shape;899;p62"/>
          <p:cNvPicPr preferRelativeResize="0"/>
          <p:nvPr/>
        </p:nvPicPr>
        <p:blipFill rotWithShape="1">
          <a:blip r:embed="rId3">
            <a:alphaModFix/>
          </a:blip>
          <a:srcRect b="3340" l="0" r="0" t="3340"/>
          <a:stretch/>
        </p:blipFill>
        <p:spPr>
          <a:xfrm rot="-5400000">
            <a:off x="4965113" y="974011"/>
            <a:ext cx="5152901" cy="3204877"/>
          </a:xfrm>
          <a:prstGeom prst="rect">
            <a:avLst/>
          </a:prstGeom>
          <a:noFill/>
          <a:ln>
            <a:noFill/>
          </a:ln>
        </p:spPr>
      </p:pic>
      <p:sp>
        <p:nvSpPr>
          <p:cNvPr id="900" name="Google Shape;900;p62"/>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901" name="Google Shape;901;p62"/>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02" name="Google Shape;902;p62"/>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pic>
        <p:nvPicPr>
          <p:cNvPr id="903" name="Google Shape;903;p62"/>
          <p:cNvPicPr preferRelativeResize="0"/>
          <p:nvPr/>
        </p:nvPicPr>
        <p:blipFill rotWithShape="1">
          <a:blip r:embed="rId4">
            <a:alphaModFix/>
          </a:blip>
          <a:srcRect b="0" l="-295" r="5011" t="0"/>
          <a:stretch/>
        </p:blipFill>
        <p:spPr>
          <a:xfrm>
            <a:off x="1669974" y="2337615"/>
            <a:ext cx="2733257" cy="1613588"/>
          </a:xfrm>
          <a:prstGeom prst="rect">
            <a:avLst/>
          </a:prstGeom>
          <a:noFill/>
          <a:ln>
            <a:noFill/>
          </a:ln>
        </p:spPr>
      </p:pic>
      <p:sp>
        <p:nvSpPr>
          <p:cNvPr id="904" name="Google Shape;904;p62"/>
          <p:cNvSpPr/>
          <p:nvPr/>
        </p:nvSpPr>
        <p:spPr>
          <a:xfrm>
            <a:off x="1553363" y="2230600"/>
            <a:ext cx="2959868" cy="2337627"/>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noFill/>
          <a:ln cap="flat" cmpd="sng" w="2857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 name="Shape 908"/>
        <p:cNvGrpSpPr/>
        <p:nvPr/>
      </p:nvGrpSpPr>
      <p:grpSpPr>
        <a:xfrm>
          <a:off x="0" y="0"/>
          <a:ext cx="0" cy="0"/>
          <a:chOff x="0" y="0"/>
          <a:chExt cx="0" cy="0"/>
        </a:xfrm>
      </p:grpSpPr>
      <p:pic>
        <p:nvPicPr>
          <p:cNvPr id="909" name="Google Shape;909;p63"/>
          <p:cNvPicPr preferRelativeResize="0"/>
          <p:nvPr/>
        </p:nvPicPr>
        <p:blipFill rotWithShape="1">
          <a:blip r:embed="rId3">
            <a:alphaModFix/>
          </a:blip>
          <a:srcRect b="30733" l="0" r="0" t="30737"/>
          <a:stretch/>
        </p:blipFill>
        <p:spPr>
          <a:xfrm>
            <a:off x="872400" y="0"/>
            <a:ext cx="8271601" cy="2124077"/>
          </a:xfrm>
          <a:prstGeom prst="rect">
            <a:avLst/>
          </a:prstGeom>
          <a:noFill/>
          <a:ln>
            <a:noFill/>
          </a:ln>
        </p:spPr>
      </p:pic>
      <p:sp>
        <p:nvSpPr>
          <p:cNvPr id="910" name="Google Shape;910;p63"/>
          <p:cNvSpPr txBox="1"/>
          <p:nvPr>
            <p:ph type="title"/>
          </p:nvPr>
        </p:nvSpPr>
        <p:spPr>
          <a:xfrm>
            <a:off x="872400" y="2597430"/>
            <a:ext cx="3947400" cy="5727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T</a:t>
            </a:r>
            <a:r>
              <a:rPr lang="en"/>
              <a:t>ablet mockup</a:t>
            </a:r>
            <a:endParaRPr/>
          </a:p>
        </p:txBody>
      </p:sp>
      <p:sp>
        <p:nvSpPr>
          <p:cNvPr id="911" name="Google Shape;911;p63"/>
          <p:cNvSpPr txBox="1"/>
          <p:nvPr>
            <p:ph idx="1" type="subTitle"/>
          </p:nvPr>
        </p:nvSpPr>
        <p:spPr>
          <a:xfrm>
            <a:off x="872575" y="3327896"/>
            <a:ext cx="3947400" cy="7659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912" name="Google Shape;912;p63"/>
          <p:cNvPicPr preferRelativeResize="0"/>
          <p:nvPr/>
        </p:nvPicPr>
        <p:blipFill rotWithShape="1">
          <a:blip r:embed="rId4">
            <a:alphaModFix/>
          </a:blip>
          <a:srcRect b="23966" l="26112" r="24477" t="-39081"/>
          <a:stretch/>
        </p:blipFill>
        <p:spPr>
          <a:xfrm rot="-5400000">
            <a:off x="6046145" y="2142548"/>
            <a:ext cx="1836110" cy="2406129"/>
          </a:xfrm>
          <a:prstGeom prst="rect">
            <a:avLst/>
          </a:prstGeom>
          <a:noFill/>
          <a:ln>
            <a:noFill/>
          </a:ln>
        </p:spPr>
      </p:pic>
      <p:sp>
        <p:nvSpPr>
          <p:cNvPr id="913" name="Google Shape;913;p63"/>
          <p:cNvSpPr/>
          <p:nvPr/>
        </p:nvSpPr>
        <p:spPr>
          <a:xfrm rot="-5400000">
            <a:off x="5885565" y="1880450"/>
            <a:ext cx="2159981" cy="2930414"/>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noFill/>
          <a:ln cap="flat" cmpd="sng" w="2857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63"/>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915" name="Google Shape;915;p63"/>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16" name="Google Shape;916;p63"/>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64"/>
          <p:cNvSpPr txBox="1"/>
          <p:nvPr>
            <p:ph type="title"/>
          </p:nvPr>
        </p:nvSpPr>
        <p:spPr>
          <a:xfrm>
            <a:off x="872400" y="539500"/>
            <a:ext cx="4934700" cy="5727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Phone mockup</a:t>
            </a:r>
            <a:endParaRPr/>
          </a:p>
        </p:txBody>
      </p:sp>
      <p:sp>
        <p:nvSpPr>
          <p:cNvPr id="922" name="Google Shape;922;p64"/>
          <p:cNvSpPr txBox="1"/>
          <p:nvPr>
            <p:ph idx="1" type="subTitle"/>
          </p:nvPr>
        </p:nvSpPr>
        <p:spPr>
          <a:xfrm>
            <a:off x="872400" y="1268800"/>
            <a:ext cx="4321800" cy="805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923" name="Google Shape;923;p64"/>
          <p:cNvPicPr preferRelativeResize="0"/>
          <p:nvPr/>
        </p:nvPicPr>
        <p:blipFill rotWithShape="1">
          <a:blip r:embed="rId3">
            <a:alphaModFix/>
          </a:blip>
          <a:srcRect b="3340" l="0" r="0" t="3340"/>
          <a:stretch/>
        </p:blipFill>
        <p:spPr>
          <a:xfrm rot="-5400000">
            <a:off x="4965113" y="974011"/>
            <a:ext cx="5152901" cy="3204877"/>
          </a:xfrm>
          <a:prstGeom prst="rect">
            <a:avLst/>
          </a:prstGeom>
          <a:noFill/>
          <a:ln>
            <a:noFill/>
          </a:ln>
        </p:spPr>
      </p:pic>
      <p:sp>
        <p:nvSpPr>
          <p:cNvPr id="924" name="Google Shape;924;p64"/>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p:txBody>
      </p:sp>
      <p:sp>
        <p:nvSpPr>
          <p:cNvPr id="925" name="Google Shape;925;p64"/>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26" name="Google Shape;926;p64"/>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pic>
        <p:nvPicPr>
          <p:cNvPr id="927" name="Google Shape;927;p64"/>
          <p:cNvPicPr preferRelativeResize="0"/>
          <p:nvPr/>
        </p:nvPicPr>
        <p:blipFill rotWithShape="1">
          <a:blip r:embed="rId4">
            <a:alphaModFix/>
          </a:blip>
          <a:srcRect b="-27917" l="22324" r="22319" t="-37371"/>
          <a:stretch/>
        </p:blipFill>
        <p:spPr>
          <a:xfrm rot="-5400000">
            <a:off x="2457180" y="2176849"/>
            <a:ext cx="1467912" cy="2465369"/>
          </a:xfrm>
          <a:prstGeom prst="rect">
            <a:avLst/>
          </a:prstGeom>
          <a:noFill/>
          <a:ln>
            <a:noFill/>
          </a:ln>
        </p:spPr>
      </p:pic>
      <p:sp>
        <p:nvSpPr>
          <p:cNvPr id="928" name="Google Shape;928;p64"/>
          <p:cNvSpPr/>
          <p:nvPr/>
        </p:nvSpPr>
        <p:spPr>
          <a:xfrm rot="-5400000">
            <a:off x="2389763" y="1823832"/>
            <a:ext cx="1602905" cy="3170032"/>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2" name="Shape 932"/>
        <p:cNvGrpSpPr/>
        <p:nvPr/>
      </p:nvGrpSpPr>
      <p:grpSpPr>
        <a:xfrm>
          <a:off x="0" y="0"/>
          <a:ext cx="0" cy="0"/>
          <a:chOff x="0" y="0"/>
          <a:chExt cx="0" cy="0"/>
        </a:xfrm>
      </p:grpSpPr>
      <p:sp>
        <p:nvSpPr>
          <p:cNvPr id="933" name="Google Shape;933;p65"/>
          <p:cNvSpPr txBox="1"/>
          <p:nvPr>
            <p:ph type="title"/>
          </p:nvPr>
        </p:nvSpPr>
        <p:spPr>
          <a:xfrm>
            <a:off x="872420" y="539500"/>
            <a:ext cx="7558500" cy="1203900"/>
          </a:xfrm>
          <a:prstGeom prst="rect">
            <a:avLst/>
          </a:prstGeom>
        </p:spPr>
        <p:txBody>
          <a:bodyPr anchorCtr="0" anchor="t" bIns="91425" lIns="0" spcFirstLastPara="1" rIns="0" wrap="square" tIns="0">
            <a:noAutofit/>
          </a:bodyPr>
          <a:lstStyle/>
          <a:p>
            <a:pPr indent="0" lvl="0" marL="0" rtl="0" algn="r">
              <a:spcBef>
                <a:spcPts val="0"/>
              </a:spcBef>
              <a:spcAft>
                <a:spcPts val="0"/>
              </a:spcAft>
              <a:buNone/>
            </a:pPr>
            <a:r>
              <a:rPr lang="en"/>
              <a:t>Thanks!</a:t>
            </a:r>
            <a:endParaRPr/>
          </a:p>
        </p:txBody>
      </p:sp>
      <p:sp>
        <p:nvSpPr>
          <p:cNvPr id="934" name="Google Shape;934;p65"/>
          <p:cNvSpPr txBox="1"/>
          <p:nvPr>
            <p:ph idx="1" type="subTitle"/>
          </p:nvPr>
        </p:nvSpPr>
        <p:spPr>
          <a:xfrm>
            <a:off x="872400" y="1915959"/>
            <a:ext cx="4448100" cy="10587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b="1" lang="en" sz="2000"/>
              <a:t>D</a:t>
            </a:r>
            <a:r>
              <a:rPr b="1" lang="en" sz="2000"/>
              <a:t>o you have any questions? </a:t>
            </a:r>
            <a:endParaRPr b="1" sz="2000"/>
          </a:p>
          <a:p>
            <a:pPr indent="0" lvl="0" marL="0" rtl="0" algn="l">
              <a:spcBef>
                <a:spcPts val="1000"/>
              </a:spcBef>
              <a:spcAft>
                <a:spcPts val="0"/>
              </a:spcAft>
              <a:buNone/>
            </a:pPr>
            <a:r>
              <a:rPr lang="en"/>
              <a:t>youremail@freepik.com</a:t>
            </a:r>
            <a:endParaRPr/>
          </a:p>
          <a:p>
            <a:pPr indent="0" lvl="0" marL="0" rtl="0" algn="l">
              <a:spcBef>
                <a:spcPts val="0"/>
              </a:spcBef>
              <a:spcAft>
                <a:spcPts val="0"/>
              </a:spcAft>
              <a:buNone/>
            </a:pPr>
            <a:r>
              <a:rPr lang="en"/>
              <a:t>+34 654 321 432</a:t>
            </a:r>
            <a:endParaRPr/>
          </a:p>
          <a:p>
            <a:pPr indent="0" lvl="0" marL="0" rtl="0" algn="l">
              <a:spcBef>
                <a:spcPts val="0"/>
              </a:spcBef>
              <a:spcAft>
                <a:spcPts val="0"/>
              </a:spcAft>
              <a:buNone/>
            </a:pPr>
            <a:r>
              <a:rPr lang="en"/>
              <a:t>yourwebsite.com</a:t>
            </a:r>
            <a:endParaRPr/>
          </a:p>
        </p:txBody>
      </p:sp>
      <p:grpSp>
        <p:nvGrpSpPr>
          <p:cNvPr id="935" name="Google Shape;935;p65"/>
          <p:cNvGrpSpPr/>
          <p:nvPr/>
        </p:nvGrpSpPr>
        <p:grpSpPr>
          <a:xfrm>
            <a:off x="6932375" y="3199737"/>
            <a:ext cx="437400" cy="437400"/>
            <a:chOff x="1000950" y="3081862"/>
            <a:chExt cx="437400" cy="437400"/>
          </a:xfrm>
        </p:grpSpPr>
        <p:sp>
          <p:nvSpPr>
            <p:cNvPr id="936" name="Google Shape;936;p65"/>
            <p:cNvSpPr/>
            <p:nvPr/>
          </p:nvSpPr>
          <p:spPr>
            <a:xfrm>
              <a:off x="1000950" y="3081862"/>
              <a:ext cx="437400" cy="437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 name="Google Shape;937;p65"/>
            <p:cNvGrpSpPr/>
            <p:nvPr/>
          </p:nvGrpSpPr>
          <p:grpSpPr>
            <a:xfrm>
              <a:off x="1088099" y="3161360"/>
              <a:ext cx="276012" cy="275991"/>
              <a:chOff x="3368074" y="3882537"/>
              <a:chExt cx="215298" cy="215298"/>
            </a:xfrm>
          </p:grpSpPr>
          <p:sp>
            <p:nvSpPr>
              <p:cNvPr id="938" name="Google Shape;938;p6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 name="Google Shape;941;p65"/>
          <p:cNvGrpSpPr/>
          <p:nvPr/>
        </p:nvGrpSpPr>
        <p:grpSpPr>
          <a:xfrm>
            <a:off x="7993375" y="3199737"/>
            <a:ext cx="437400" cy="437400"/>
            <a:chOff x="1868825" y="3081862"/>
            <a:chExt cx="437400" cy="437400"/>
          </a:xfrm>
        </p:grpSpPr>
        <p:sp>
          <p:nvSpPr>
            <p:cNvPr id="942" name="Google Shape;942;p65"/>
            <p:cNvSpPr/>
            <p:nvPr/>
          </p:nvSpPr>
          <p:spPr>
            <a:xfrm>
              <a:off x="1868825" y="3081862"/>
              <a:ext cx="437400" cy="437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 name="Google Shape;943;p65"/>
            <p:cNvGrpSpPr/>
            <p:nvPr/>
          </p:nvGrpSpPr>
          <p:grpSpPr>
            <a:xfrm>
              <a:off x="1954131" y="3180068"/>
              <a:ext cx="266790" cy="238574"/>
              <a:chOff x="3824739" y="3890112"/>
              <a:chExt cx="208105" cy="186110"/>
            </a:xfrm>
          </p:grpSpPr>
          <p:sp>
            <p:nvSpPr>
              <p:cNvPr id="944" name="Google Shape;944;p6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 name="Google Shape;947;p65"/>
          <p:cNvGrpSpPr/>
          <p:nvPr/>
        </p:nvGrpSpPr>
        <p:grpSpPr>
          <a:xfrm>
            <a:off x="7462875" y="3188287"/>
            <a:ext cx="437400" cy="437400"/>
            <a:chOff x="2736700" y="3081862"/>
            <a:chExt cx="437400" cy="437400"/>
          </a:xfrm>
        </p:grpSpPr>
        <p:sp>
          <p:nvSpPr>
            <p:cNvPr id="948" name="Google Shape;948;p65"/>
            <p:cNvSpPr/>
            <p:nvPr/>
          </p:nvSpPr>
          <p:spPr>
            <a:xfrm>
              <a:off x="2736700" y="3081862"/>
              <a:ext cx="437400" cy="437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5"/>
            <p:cNvSpPr/>
            <p:nvPr/>
          </p:nvSpPr>
          <p:spPr>
            <a:xfrm>
              <a:off x="2818015" y="3180307"/>
              <a:ext cx="291511" cy="238097"/>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 name="Google Shape;950;p65"/>
          <p:cNvSpPr txBox="1"/>
          <p:nvPr/>
        </p:nvSpPr>
        <p:spPr>
          <a:xfrm>
            <a:off x="1951400" y="4343600"/>
            <a:ext cx="3057300" cy="260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Epilogue"/>
                <a:ea typeface="Epilogue"/>
                <a:cs typeface="Epilogue"/>
                <a:sym typeface="Epilogue"/>
              </a:rPr>
              <a:t>Please keep this slide for attribution</a:t>
            </a:r>
            <a:endParaRPr sz="1200">
              <a:solidFill>
                <a:schemeClr val="dk1"/>
              </a:solidFill>
              <a:latin typeface="Epilogue"/>
              <a:ea typeface="Epilogue"/>
              <a:cs typeface="Epilogue"/>
              <a:sym typeface="Epilogue"/>
            </a:endParaRPr>
          </a:p>
        </p:txBody>
      </p:sp>
      <p:sp>
        <p:nvSpPr>
          <p:cNvPr id="951" name="Google Shape;951;p65"/>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952" name="Google Shape;952;p65"/>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53" name="Google Shape;953;p65"/>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cxnSp>
        <p:nvCxnSpPr>
          <p:cNvPr id="954" name="Google Shape;954;p65"/>
          <p:cNvCxnSpPr/>
          <p:nvPr/>
        </p:nvCxnSpPr>
        <p:spPr>
          <a:xfrm>
            <a:off x="872404" y="1743325"/>
            <a:ext cx="7558500" cy="0"/>
          </a:xfrm>
          <a:prstGeom prst="straightConnector1">
            <a:avLst/>
          </a:prstGeom>
          <a:noFill/>
          <a:ln cap="flat" cmpd="sng" w="38100">
            <a:solidFill>
              <a:schemeClr val="dk1"/>
            </a:solidFill>
            <a:prstDash val="solid"/>
            <a:round/>
            <a:headEnd len="sm" w="sm" type="none"/>
            <a:tailEnd len="sm" w="sm" type="none"/>
          </a:ln>
        </p:spPr>
      </p:cxnSp>
      <p:cxnSp>
        <p:nvCxnSpPr>
          <p:cNvPr id="955" name="Google Shape;955;p65"/>
          <p:cNvCxnSpPr>
            <a:endCxn id="950" idx="1"/>
          </p:cNvCxnSpPr>
          <p:nvPr/>
        </p:nvCxnSpPr>
        <p:spPr>
          <a:xfrm>
            <a:off x="872300" y="4473800"/>
            <a:ext cx="1079100" cy="0"/>
          </a:xfrm>
          <a:prstGeom prst="straightConnector1">
            <a:avLst/>
          </a:prstGeom>
          <a:noFill/>
          <a:ln cap="flat" cmpd="sng" w="38100">
            <a:solidFill>
              <a:schemeClr val="dk1"/>
            </a:solidFill>
            <a:prstDash val="solid"/>
            <a:round/>
            <a:headEnd len="sm" w="sm" type="none"/>
            <a:tailEnd len="sm" w="sm" type="oval"/>
          </a:ln>
        </p:spPr>
      </p:cxn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66"/>
          <p:cNvSpPr txBox="1"/>
          <p:nvPr>
            <p:ph type="title"/>
          </p:nvPr>
        </p:nvSpPr>
        <p:spPr>
          <a:xfrm>
            <a:off x="872400" y="539500"/>
            <a:ext cx="7832400" cy="5727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Alternative resources</a:t>
            </a:r>
            <a:endParaRPr/>
          </a:p>
        </p:txBody>
      </p:sp>
      <p:sp>
        <p:nvSpPr>
          <p:cNvPr id="961" name="Google Shape;961;p66"/>
          <p:cNvSpPr txBox="1"/>
          <p:nvPr>
            <p:ph idx="1" type="body"/>
          </p:nvPr>
        </p:nvSpPr>
        <p:spPr>
          <a:xfrm>
            <a:off x="872400" y="1368475"/>
            <a:ext cx="3644400" cy="3235500"/>
          </a:xfrm>
          <a:prstGeom prst="rect">
            <a:avLst/>
          </a:prstGeom>
        </p:spPr>
        <p:txBody>
          <a:bodyPr anchorCtr="0" anchor="t" bIns="91425" lIns="0" spcFirstLastPara="1" rIns="91425" wrap="square" tIns="0">
            <a:noAutofit/>
          </a:bodyPr>
          <a:lstStyle/>
          <a:p>
            <a:pPr indent="0" lvl="0" marL="0" rtl="0" algn="l">
              <a:spcBef>
                <a:spcPts val="300"/>
              </a:spcBef>
              <a:spcAft>
                <a:spcPts val="0"/>
              </a:spcAft>
              <a:buNone/>
            </a:pPr>
            <a:r>
              <a:rPr lang="en"/>
              <a:t>Here’s an assortment of alternative resources whose style fits that of this template: </a:t>
            </a:r>
            <a:r>
              <a:rPr lang="en"/>
              <a:t> </a:t>
            </a:r>
            <a:endParaRPr sz="1800"/>
          </a:p>
          <a:p>
            <a:pPr indent="0" lvl="0" marL="0" rtl="0" algn="l">
              <a:spcBef>
                <a:spcPts val="1000"/>
              </a:spcBef>
              <a:spcAft>
                <a:spcPts val="0"/>
              </a:spcAft>
              <a:buNone/>
            </a:pPr>
            <a:r>
              <a:rPr b="1" lang="en" sz="1400"/>
              <a:t>Photos</a:t>
            </a:r>
            <a:endParaRPr b="1" sz="1400"/>
          </a:p>
          <a:p>
            <a:pPr indent="-203200" lvl="0" marL="241300" rtl="0" algn="l">
              <a:spcBef>
                <a:spcPts val="1000"/>
              </a:spcBef>
              <a:spcAft>
                <a:spcPts val="0"/>
              </a:spcAft>
              <a:buClr>
                <a:schemeClr val="dk1"/>
              </a:buClr>
              <a:buSzPts val="1200"/>
              <a:buFont typeface="Epilogue"/>
              <a:buChar char="●"/>
            </a:pPr>
            <a:r>
              <a:rPr lang="en">
                <a:solidFill>
                  <a:schemeClr val="hlink"/>
                </a:solidFill>
                <a:uFill>
                  <a:noFill/>
                </a:uFill>
                <a:hlinkClick r:id="rId3"/>
              </a:rPr>
              <a:t>Contrasted blue and yellow sand lines</a:t>
            </a:r>
            <a:endParaRPr/>
          </a:p>
          <a:p>
            <a:pPr indent="-203200" lvl="0" marL="241300" rtl="0" algn="l">
              <a:spcBef>
                <a:spcPts val="300"/>
              </a:spcBef>
              <a:spcAft>
                <a:spcPts val="0"/>
              </a:spcAft>
              <a:buSzPts val="1200"/>
              <a:buChar char="●"/>
            </a:pPr>
            <a:r>
              <a:rPr lang="en">
                <a:solidFill>
                  <a:schemeClr val="hlink"/>
                </a:solidFill>
                <a:uFill>
                  <a:noFill/>
                </a:uFill>
                <a:hlinkClick r:id="rId4"/>
              </a:rPr>
              <a:t>Abstract claws on sunset sand</a:t>
            </a:r>
            <a:endParaRPr/>
          </a:p>
          <a:p>
            <a:pPr indent="-203200" lvl="0" marL="241300" rtl="0" algn="l">
              <a:spcBef>
                <a:spcPts val="300"/>
              </a:spcBef>
              <a:spcAft>
                <a:spcPts val="0"/>
              </a:spcAft>
              <a:buSzPts val="1200"/>
              <a:buChar char="●"/>
            </a:pPr>
            <a:r>
              <a:rPr lang="en">
                <a:solidFill>
                  <a:schemeClr val="hlink"/>
                </a:solidFill>
                <a:uFill>
                  <a:noFill/>
                </a:uFill>
                <a:hlinkClick r:id="rId5"/>
              </a:rPr>
              <a:t>Top view of sand with opening holes</a:t>
            </a:r>
            <a:endParaRPr/>
          </a:p>
          <a:p>
            <a:pPr indent="-203200" lvl="0" marL="241300" rtl="0" algn="l">
              <a:spcBef>
                <a:spcPts val="300"/>
              </a:spcBef>
              <a:spcAft>
                <a:spcPts val="0"/>
              </a:spcAft>
              <a:buSzPts val="1200"/>
              <a:buChar char="●"/>
            </a:pPr>
            <a:r>
              <a:rPr lang="en">
                <a:solidFill>
                  <a:schemeClr val="hlink"/>
                </a:solidFill>
                <a:uFill>
                  <a:noFill/>
                </a:uFill>
                <a:hlinkClick r:id="rId6"/>
              </a:rPr>
              <a:t>Different shapes made from sand</a:t>
            </a:r>
            <a:endParaRPr/>
          </a:p>
          <a:p>
            <a:pPr indent="-203200" lvl="0" marL="241300" rtl="0" algn="l">
              <a:spcBef>
                <a:spcPts val="300"/>
              </a:spcBef>
              <a:spcAft>
                <a:spcPts val="0"/>
              </a:spcAft>
              <a:buSzPts val="1200"/>
              <a:buChar char="●"/>
            </a:pPr>
            <a:r>
              <a:rPr lang="en">
                <a:solidFill>
                  <a:schemeClr val="hlink"/>
                </a:solidFill>
                <a:uFill>
                  <a:noFill/>
                </a:uFill>
                <a:hlinkClick r:id="rId7"/>
              </a:rPr>
              <a:t>Small dunes shapes top view</a:t>
            </a:r>
            <a:endParaRPr/>
          </a:p>
          <a:p>
            <a:pPr indent="-203200" lvl="0" marL="241300" rtl="0" algn="l">
              <a:spcBef>
                <a:spcPts val="300"/>
              </a:spcBef>
              <a:spcAft>
                <a:spcPts val="0"/>
              </a:spcAft>
              <a:buSzPts val="1200"/>
              <a:buChar char="●"/>
            </a:pPr>
            <a:r>
              <a:rPr lang="en">
                <a:solidFill>
                  <a:schemeClr val="hlink"/>
                </a:solidFill>
                <a:uFill>
                  <a:noFill/>
                </a:uFill>
                <a:hlinkClick r:id="rId8"/>
              </a:rPr>
              <a:t>Sand randomly shapes top view</a:t>
            </a:r>
            <a:endParaRPr/>
          </a:p>
          <a:p>
            <a:pPr indent="-203200" lvl="0" marL="241300" rtl="0" algn="l">
              <a:spcBef>
                <a:spcPts val="300"/>
              </a:spcBef>
              <a:spcAft>
                <a:spcPts val="0"/>
              </a:spcAft>
              <a:buSzPts val="1200"/>
              <a:buChar char="●"/>
            </a:pPr>
            <a:r>
              <a:rPr lang="en">
                <a:solidFill>
                  <a:schemeClr val="hlink"/>
                </a:solidFill>
                <a:uFill>
                  <a:noFill/>
                </a:uFill>
                <a:hlinkClick r:id="rId9"/>
              </a:rPr>
              <a:t>Asymmetrical dunes in golden shades</a:t>
            </a:r>
            <a:endParaRPr/>
          </a:p>
          <a:p>
            <a:pPr indent="-203200" lvl="0" marL="241300" rtl="0" algn="l">
              <a:spcBef>
                <a:spcPts val="300"/>
              </a:spcBef>
              <a:spcAft>
                <a:spcPts val="0"/>
              </a:spcAft>
              <a:buSzPts val="1200"/>
              <a:buChar char="●"/>
            </a:pPr>
            <a:r>
              <a:rPr lang="en">
                <a:solidFill>
                  <a:schemeClr val="hlink"/>
                </a:solidFill>
                <a:uFill>
                  <a:noFill/>
                </a:uFill>
                <a:hlinkClick r:id="rId10"/>
              </a:rPr>
              <a:t>Close-up view of sand shapes</a:t>
            </a:r>
            <a:endParaRPr/>
          </a:p>
          <a:p>
            <a:pPr indent="-203200" lvl="0" marL="241300" rtl="0" algn="l">
              <a:spcBef>
                <a:spcPts val="300"/>
              </a:spcBef>
              <a:spcAft>
                <a:spcPts val="0"/>
              </a:spcAft>
              <a:buSzPts val="1200"/>
              <a:buChar char="●"/>
            </a:pPr>
            <a:r>
              <a:rPr lang="en">
                <a:solidFill>
                  <a:schemeClr val="hlink"/>
                </a:solidFill>
                <a:uFill>
                  <a:noFill/>
                </a:uFill>
                <a:hlinkClick r:id="rId11"/>
              </a:rPr>
              <a:t>Heart shape drawn on sand texture</a:t>
            </a:r>
            <a:endParaRPr/>
          </a:p>
          <a:p>
            <a:pPr indent="-203200" lvl="0" marL="241300" rtl="0" algn="l">
              <a:spcBef>
                <a:spcPts val="300"/>
              </a:spcBef>
              <a:spcAft>
                <a:spcPts val="0"/>
              </a:spcAft>
              <a:buSzPts val="1200"/>
              <a:buChar char="●"/>
            </a:pPr>
            <a:r>
              <a:rPr lang="en">
                <a:solidFill>
                  <a:schemeClr val="hlink"/>
                </a:solidFill>
                <a:uFill>
                  <a:noFill/>
                </a:uFill>
                <a:hlinkClick r:id="rId12"/>
              </a:rPr>
              <a:t>Rectangular sand shapes high view</a:t>
            </a:r>
            <a:endParaRPr/>
          </a:p>
          <a:p>
            <a:pPr indent="-203200" lvl="0" marL="241300" rtl="0" algn="l">
              <a:spcBef>
                <a:spcPts val="300"/>
              </a:spcBef>
              <a:spcAft>
                <a:spcPts val="0"/>
              </a:spcAft>
              <a:buSzPts val="1200"/>
              <a:buChar char="●"/>
            </a:pPr>
            <a:r>
              <a:rPr lang="en">
                <a:solidFill>
                  <a:schemeClr val="hlink"/>
                </a:solidFill>
                <a:uFill>
                  <a:noFill/>
                </a:uFill>
                <a:hlinkClick r:id="rId13"/>
              </a:rPr>
              <a:t>Oblique sand shaped lines</a:t>
            </a:r>
            <a:endParaRPr/>
          </a:p>
        </p:txBody>
      </p:sp>
      <p:sp>
        <p:nvSpPr>
          <p:cNvPr id="962" name="Google Shape;962;p66"/>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963" name="Google Shape;963;p66"/>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64" name="Google Shape;964;p66"/>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965" name="Google Shape;965;p66"/>
          <p:cNvSpPr txBox="1"/>
          <p:nvPr>
            <p:ph idx="5" type="body"/>
          </p:nvPr>
        </p:nvSpPr>
        <p:spPr>
          <a:xfrm>
            <a:off x="4834800" y="2206675"/>
            <a:ext cx="3478200" cy="2144700"/>
          </a:xfrm>
          <a:prstGeom prst="rect">
            <a:avLst/>
          </a:prstGeom>
        </p:spPr>
        <p:txBody>
          <a:bodyPr anchorCtr="0" anchor="t" bIns="91425" lIns="0" spcFirstLastPara="1" rIns="91425" wrap="square" tIns="0">
            <a:noAutofit/>
          </a:bodyPr>
          <a:lstStyle/>
          <a:p>
            <a:pPr indent="-304800" lvl="0" marL="457200" rtl="0" algn="l">
              <a:spcBef>
                <a:spcPts val="300"/>
              </a:spcBef>
              <a:spcAft>
                <a:spcPts val="0"/>
              </a:spcAft>
              <a:buSzPts val="1200"/>
              <a:buChar char="●"/>
            </a:pPr>
            <a:r>
              <a:rPr lang="en">
                <a:solidFill>
                  <a:schemeClr val="hlink"/>
                </a:solidFill>
                <a:uFill>
                  <a:noFill/>
                </a:uFill>
                <a:hlinkClick r:id="rId14"/>
              </a:rPr>
              <a:t>Random design in violet sand</a:t>
            </a:r>
            <a:endParaRPr/>
          </a:p>
          <a:p>
            <a:pPr indent="-304800" lvl="0" marL="457200" rtl="0" algn="l">
              <a:spcBef>
                <a:spcPts val="0"/>
              </a:spcBef>
              <a:spcAft>
                <a:spcPts val="0"/>
              </a:spcAft>
              <a:buSzPts val="1200"/>
              <a:buChar char="●"/>
            </a:pPr>
            <a:r>
              <a:rPr lang="en">
                <a:solidFill>
                  <a:schemeClr val="hlink"/>
                </a:solidFill>
                <a:uFill>
                  <a:noFill/>
                </a:uFill>
                <a:hlinkClick r:id="rId15"/>
              </a:rPr>
              <a:t>Circular forms on beach sand</a:t>
            </a:r>
            <a:endParaRPr/>
          </a:p>
          <a:p>
            <a:pPr indent="-304800" lvl="0" marL="457200" rtl="0" algn="l">
              <a:spcBef>
                <a:spcPts val="0"/>
              </a:spcBef>
              <a:spcAft>
                <a:spcPts val="0"/>
              </a:spcAft>
              <a:buSzPts val="1200"/>
              <a:buChar char="●"/>
            </a:pPr>
            <a:r>
              <a:rPr lang="en">
                <a:solidFill>
                  <a:schemeClr val="hlink"/>
                </a:solidFill>
                <a:uFill>
                  <a:noFill/>
                </a:uFill>
                <a:hlinkClick r:id="rId16"/>
              </a:rPr>
              <a:t>Triangular slices of yellow sand</a:t>
            </a:r>
            <a:endParaRPr/>
          </a:p>
          <a:p>
            <a:pPr indent="-304800" lvl="0" marL="457200" rtl="0" algn="l">
              <a:spcBef>
                <a:spcPts val="0"/>
              </a:spcBef>
              <a:spcAft>
                <a:spcPts val="0"/>
              </a:spcAft>
              <a:buSzPts val="1200"/>
              <a:buChar char="●"/>
            </a:pPr>
            <a:r>
              <a:rPr lang="en">
                <a:solidFill>
                  <a:schemeClr val="hlink"/>
                </a:solidFill>
                <a:uFill>
                  <a:noFill/>
                </a:uFill>
                <a:hlinkClick r:id="rId17"/>
              </a:rPr>
              <a:t>Randomly drawn lines on yellow sand</a:t>
            </a:r>
            <a:endParaRPr/>
          </a:p>
          <a:p>
            <a:pPr indent="-304800" lvl="0" marL="457200" rtl="0" algn="l">
              <a:spcBef>
                <a:spcPts val="0"/>
              </a:spcBef>
              <a:spcAft>
                <a:spcPts val="0"/>
              </a:spcAft>
              <a:buSzPts val="1200"/>
              <a:buChar char="●"/>
            </a:pPr>
            <a:r>
              <a:rPr lang="en">
                <a:solidFill>
                  <a:schemeClr val="hlink"/>
                </a:solidFill>
                <a:uFill>
                  <a:noFill/>
                </a:uFill>
                <a:hlinkClick r:id="rId18"/>
              </a:rPr>
              <a:t>Curved sand design top view</a:t>
            </a:r>
            <a:endParaRPr/>
          </a:p>
          <a:p>
            <a:pPr indent="-304800" lvl="0" marL="457200" rtl="0" algn="l">
              <a:spcBef>
                <a:spcPts val="0"/>
              </a:spcBef>
              <a:spcAft>
                <a:spcPts val="0"/>
              </a:spcAft>
              <a:buSzPts val="1200"/>
              <a:buChar char="●"/>
            </a:pPr>
            <a:r>
              <a:rPr lang="en">
                <a:solidFill>
                  <a:schemeClr val="hlink"/>
                </a:solidFill>
                <a:uFill>
                  <a:noFill/>
                </a:uFill>
                <a:hlinkClick r:id="rId19"/>
              </a:rPr>
              <a:t>Sand design with copy space</a:t>
            </a:r>
            <a:endParaRPr/>
          </a:p>
          <a:p>
            <a:pPr indent="-304800" lvl="0" marL="457200" rtl="0" algn="l">
              <a:spcBef>
                <a:spcPts val="0"/>
              </a:spcBef>
              <a:spcAft>
                <a:spcPts val="0"/>
              </a:spcAft>
              <a:buSzPts val="1200"/>
              <a:buChar char="●"/>
            </a:pPr>
            <a:r>
              <a:rPr lang="en">
                <a:solidFill>
                  <a:schemeClr val="hlink"/>
                </a:solidFill>
                <a:uFill>
                  <a:noFill/>
                </a:uFill>
                <a:hlinkClick r:id="rId20"/>
              </a:rPr>
              <a:t>Plain copy space sand background</a:t>
            </a:r>
            <a:endParaRPr/>
          </a:p>
          <a:p>
            <a:pPr indent="-304800" lvl="0" marL="457200" rtl="0" algn="l">
              <a:spcBef>
                <a:spcPts val="0"/>
              </a:spcBef>
              <a:spcAft>
                <a:spcPts val="0"/>
              </a:spcAft>
              <a:buSzPts val="1200"/>
              <a:buChar char="●"/>
            </a:pPr>
            <a:r>
              <a:rPr lang="en">
                <a:solidFill>
                  <a:schemeClr val="hlink"/>
                </a:solidFill>
                <a:uFill>
                  <a:noFill/>
                </a:uFill>
                <a:hlinkClick r:id="rId21"/>
              </a:rPr>
              <a:t>Plain parallel lines in violet sand</a:t>
            </a:r>
            <a:endParaRPr/>
          </a:p>
          <a:p>
            <a:pPr indent="-304800" lvl="0" marL="457200" rtl="0" algn="l">
              <a:spcBef>
                <a:spcPts val="0"/>
              </a:spcBef>
              <a:spcAft>
                <a:spcPts val="0"/>
              </a:spcAft>
              <a:buSzPts val="1200"/>
              <a:buChar char="●"/>
            </a:pPr>
            <a:r>
              <a:rPr lang="en">
                <a:solidFill>
                  <a:schemeClr val="hlink"/>
                </a:solidFill>
                <a:uFill>
                  <a:noFill/>
                </a:uFill>
                <a:hlinkClick r:id="rId22"/>
              </a:rPr>
              <a:t>English teacher doing her class</a:t>
            </a:r>
            <a:endParaRPr/>
          </a:p>
          <a:p>
            <a:pPr indent="-304800" lvl="0" marL="457200" rtl="0" algn="l">
              <a:spcBef>
                <a:spcPts val="0"/>
              </a:spcBef>
              <a:spcAft>
                <a:spcPts val="0"/>
              </a:spcAft>
              <a:buSzPts val="1200"/>
              <a:buChar char="●"/>
            </a:pPr>
            <a:r>
              <a:rPr lang="en">
                <a:solidFill>
                  <a:schemeClr val="hlink"/>
                </a:solidFill>
                <a:uFill>
                  <a:noFill/>
                </a:uFill>
                <a:hlinkClick r:id="rId23"/>
              </a:rPr>
              <a:t>Teacher doing an english lesson</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 name="Shape 969"/>
        <p:cNvGrpSpPr/>
        <p:nvPr/>
      </p:nvGrpSpPr>
      <p:grpSpPr>
        <a:xfrm>
          <a:off x="0" y="0"/>
          <a:ext cx="0" cy="0"/>
          <a:chOff x="0" y="0"/>
          <a:chExt cx="0" cy="0"/>
        </a:xfrm>
      </p:grpSpPr>
      <p:sp>
        <p:nvSpPr>
          <p:cNvPr id="970" name="Google Shape;970;p67"/>
          <p:cNvSpPr txBox="1"/>
          <p:nvPr>
            <p:ph idx="1" type="body"/>
          </p:nvPr>
        </p:nvSpPr>
        <p:spPr>
          <a:xfrm>
            <a:off x="872400" y="1368475"/>
            <a:ext cx="3644400" cy="3235500"/>
          </a:xfrm>
          <a:prstGeom prst="rect">
            <a:avLst/>
          </a:prstGeom>
        </p:spPr>
        <p:txBody>
          <a:bodyPr anchorCtr="0" anchor="t" bIns="91425" lIns="0" spcFirstLastPara="1" rIns="91425" wrap="square" tIns="0">
            <a:noAutofit/>
          </a:bodyPr>
          <a:lstStyle/>
          <a:p>
            <a:pPr indent="0" lvl="0" marL="0" rtl="0" algn="l">
              <a:lnSpc>
                <a:spcPct val="100000"/>
              </a:lnSpc>
              <a:spcBef>
                <a:spcPts val="300"/>
              </a:spcBef>
              <a:spcAft>
                <a:spcPts val="0"/>
              </a:spcAft>
              <a:buClr>
                <a:schemeClr val="dk1"/>
              </a:buClr>
              <a:buSzPts val="1100"/>
              <a:buFont typeface="Arial"/>
              <a:buNone/>
            </a:pPr>
            <a:r>
              <a:rPr lang="en" sz="1200">
                <a:solidFill>
                  <a:schemeClr val="dk1"/>
                </a:solidFill>
                <a:latin typeface="Epilogue"/>
                <a:ea typeface="Epilogue"/>
                <a:cs typeface="Epilogue"/>
                <a:sym typeface="Epilogue"/>
              </a:rPr>
              <a:t>Did you like the resources on this template? Get them for free at our other websites:</a:t>
            </a:r>
            <a:r>
              <a:rPr lang="en"/>
              <a:t> </a:t>
            </a:r>
            <a:endParaRPr sz="1800">
              <a:solidFill>
                <a:schemeClr val="dk1"/>
              </a:solidFill>
              <a:latin typeface="Epilogue"/>
              <a:ea typeface="Epilogue"/>
              <a:cs typeface="Epilogue"/>
              <a:sym typeface="Epilogue"/>
            </a:endParaRPr>
          </a:p>
          <a:p>
            <a:pPr indent="0" lvl="0" marL="0" rtl="0" algn="l">
              <a:spcBef>
                <a:spcPts val="1000"/>
              </a:spcBef>
              <a:spcAft>
                <a:spcPts val="0"/>
              </a:spcAft>
              <a:buNone/>
            </a:pPr>
            <a:r>
              <a:rPr b="1" lang="en" sz="1400">
                <a:solidFill>
                  <a:schemeClr val="dk1"/>
                </a:solidFill>
              </a:rPr>
              <a:t>P</a:t>
            </a:r>
            <a:r>
              <a:rPr b="1" lang="en" sz="1400"/>
              <a:t>hotos</a:t>
            </a:r>
            <a:endParaRPr b="1" sz="1400">
              <a:solidFill>
                <a:schemeClr val="dk1"/>
              </a:solidFill>
            </a:endParaRPr>
          </a:p>
          <a:p>
            <a:pPr indent="-203200" lvl="0" marL="241300" rtl="0" algn="l">
              <a:spcBef>
                <a:spcPts val="1000"/>
              </a:spcBef>
              <a:spcAft>
                <a:spcPts val="0"/>
              </a:spcAft>
              <a:buClr>
                <a:schemeClr val="dk1"/>
              </a:buClr>
              <a:buSzPts val="1200"/>
              <a:buFont typeface="Epilogue"/>
              <a:buChar char="●"/>
            </a:pPr>
            <a:r>
              <a:rPr lang="en">
                <a:solidFill>
                  <a:schemeClr val="hlink"/>
                </a:solidFill>
                <a:uFill>
                  <a:noFill/>
                </a:uFill>
                <a:hlinkClick r:id="rId3"/>
              </a:rPr>
              <a:t>Asymmetrical sand shapes top</a:t>
            </a:r>
            <a:endParaRPr sz="1200">
              <a:solidFill>
                <a:schemeClr val="dk1"/>
              </a:solidFill>
              <a:latin typeface="Epilogue"/>
              <a:ea typeface="Epilogue"/>
              <a:cs typeface="Epilogue"/>
              <a:sym typeface="Epilogue"/>
            </a:endParaRPr>
          </a:p>
          <a:p>
            <a:pPr indent="-203200" lvl="0" marL="241300" rtl="0" algn="l">
              <a:spcBef>
                <a:spcPts val="300"/>
              </a:spcBef>
              <a:spcAft>
                <a:spcPts val="0"/>
              </a:spcAft>
              <a:buClr>
                <a:schemeClr val="dk1"/>
              </a:buClr>
              <a:buSzPts val="1200"/>
              <a:buFont typeface="Epilogue"/>
              <a:buChar char="●"/>
            </a:pPr>
            <a:r>
              <a:rPr lang="en">
                <a:solidFill>
                  <a:schemeClr val="hlink"/>
                </a:solidFill>
                <a:uFill>
                  <a:noFill/>
                </a:uFill>
                <a:hlinkClick r:id="rId4"/>
              </a:rPr>
              <a:t>Sand background in blue shades</a:t>
            </a:r>
            <a:endParaRPr sz="1200">
              <a:solidFill>
                <a:schemeClr val="dk1"/>
              </a:solidFill>
              <a:latin typeface="Epilogue"/>
              <a:ea typeface="Epilogue"/>
              <a:cs typeface="Epilogue"/>
              <a:sym typeface="Epilogue"/>
            </a:endParaRPr>
          </a:p>
          <a:p>
            <a:pPr indent="-203200" lvl="0" marL="241300" rtl="0" algn="l">
              <a:spcBef>
                <a:spcPts val="300"/>
              </a:spcBef>
              <a:spcAft>
                <a:spcPts val="0"/>
              </a:spcAft>
              <a:buClr>
                <a:schemeClr val="dk1"/>
              </a:buClr>
              <a:buSzPts val="1200"/>
              <a:buFont typeface="Epilogue"/>
              <a:buChar char="●"/>
            </a:pPr>
            <a:r>
              <a:rPr lang="en">
                <a:solidFill>
                  <a:schemeClr val="hlink"/>
                </a:solidFill>
                <a:uFill>
                  <a:noFill/>
                </a:uFill>
                <a:hlinkClick r:id="rId5"/>
              </a:rPr>
              <a:t>Hand shape in blue shades sand</a:t>
            </a:r>
            <a:endParaRPr/>
          </a:p>
          <a:p>
            <a:pPr indent="-203200" lvl="0" marL="241300" rtl="0" algn="l">
              <a:spcBef>
                <a:spcPts val="300"/>
              </a:spcBef>
              <a:spcAft>
                <a:spcPts val="0"/>
              </a:spcAft>
              <a:buSzPts val="1200"/>
              <a:buChar char="●"/>
            </a:pPr>
            <a:r>
              <a:rPr lang="en">
                <a:solidFill>
                  <a:schemeClr val="hlink"/>
                </a:solidFill>
                <a:uFill>
                  <a:noFill/>
                </a:uFill>
                <a:hlinkClick r:id="rId6"/>
              </a:rPr>
              <a:t>Randomly lines design in violet sand</a:t>
            </a:r>
            <a:endParaRPr/>
          </a:p>
          <a:p>
            <a:pPr indent="-203200" lvl="0" marL="241300" rtl="0" algn="l">
              <a:spcBef>
                <a:spcPts val="300"/>
              </a:spcBef>
              <a:spcAft>
                <a:spcPts val="0"/>
              </a:spcAft>
              <a:buSzPts val="1200"/>
              <a:buChar char="●"/>
            </a:pPr>
            <a:r>
              <a:rPr lang="en">
                <a:solidFill>
                  <a:schemeClr val="hlink"/>
                </a:solidFill>
                <a:uFill>
                  <a:noFill/>
                </a:uFill>
                <a:hlinkClick r:id="rId7"/>
              </a:rPr>
              <a:t>Geometrical sand shapes top</a:t>
            </a:r>
            <a:endParaRPr/>
          </a:p>
          <a:p>
            <a:pPr indent="-203200" lvl="0" marL="241300" rtl="0" algn="l">
              <a:spcBef>
                <a:spcPts val="300"/>
              </a:spcBef>
              <a:spcAft>
                <a:spcPts val="0"/>
              </a:spcAft>
              <a:buSzPts val="1200"/>
              <a:buChar char="●"/>
            </a:pPr>
            <a:r>
              <a:rPr lang="en">
                <a:solidFill>
                  <a:schemeClr val="hlink"/>
                </a:solidFill>
                <a:uFill>
                  <a:noFill/>
                </a:uFill>
                <a:hlinkClick r:id="rId8"/>
              </a:rPr>
              <a:t>Top view lines made form sand</a:t>
            </a:r>
            <a:endParaRPr/>
          </a:p>
          <a:p>
            <a:pPr indent="-203200" lvl="0" marL="241300" rtl="0" algn="l">
              <a:spcBef>
                <a:spcPts val="300"/>
              </a:spcBef>
              <a:spcAft>
                <a:spcPts val="0"/>
              </a:spcAft>
              <a:buSzPts val="1200"/>
              <a:buChar char="●"/>
            </a:pPr>
            <a:r>
              <a:rPr lang="en">
                <a:solidFill>
                  <a:schemeClr val="hlink"/>
                </a:solidFill>
                <a:uFill>
                  <a:noFill/>
                </a:uFill>
                <a:hlinkClick r:id="rId9"/>
              </a:rPr>
              <a:t>Variety of sand shapes flat lay</a:t>
            </a:r>
            <a:endParaRPr/>
          </a:p>
          <a:p>
            <a:pPr indent="-203200" lvl="0" marL="241300" rtl="0" algn="l">
              <a:spcBef>
                <a:spcPts val="300"/>
              </a:spcBef>
              <a:spcAft>
                <a:spcPts val="0"/>
              </a:spcAft>
              <a:buSzPts val="1200"/>
              <a:buChar char="●"/>
            </a:pPr>
            <a:r>
              <a:rPr lang="en">
                <a:solidFill>
                  <a:schemeClr val="hlink"/>
                </a:solidFill>
                <a:uFill>
                  <a:noFill/>
                </a:uFill>
                <a:hlinkClick r:id="rId10"/>
              </a:rPr>
              <a:t>Violet sand with small opening holes</a:t>
            </a:r>
            <a:endParaRPr/>
          </a:p>
          <a:p>
            <a:pPr indent="-203200" lvl="0" marL="241300" rtl="0" algn="l">
              <a:spcBef>
                <a:spcPts val="300"/>
              </a:spcBef>
              <a:spcAft>
                <a:spcPts val="0"/>
              </a:spcAft>
              <a:buSzPts val="1200"/>
              <a:buChar char="●"/>
            </a:pPr>
            <a:r>
              <a:rPr lang="en">
                <a:solidFill>
                  <a:schemeClr val="hlink"/>
                </a:solidFill>
                <a:uFill>
                  <a:noFill/>
                </a:uFill>
                <a:hlinkClick r:id="rId11"/>
              </a:rPr>
              <a:t>Violet sand with diamond shapes</a:t>
            </a:r>
            <a:endParaRPr/>
          </a:p>
          <a:p>
            <a:pPr indent="-203200" lvl="0" marL="241300" rtl="0" algn="l">
              <a:spcBef>
                <a:spcPts val="300"/>
              </a:spcBef>
              <a:spcAft>
                <a:spcPts val="0"/>
              </a:spcAft>
              <a:buSzPts val="1200"/>
              <a:buChar char="●"/>
            </a:pPr>
            <a:r>
              <a:rPr lang="en">
                <a:solidFill>
                  <a:schemeClr val="hlink"/>
                </a:solidFill>
                <a:uFill>
                  <a:noFill/>
                </a:uFill>
                <a:hlinkClick r:id="rId12"/>
              </a:rPr>
              <a:t>Degrade colours with sand lines</a:t>
            </a:r>
            <a:endParaRPr/>
          </a:p>
          <a:p>
            <a:pPr indent="-203200" lvl="0" marL="241300" rtl="0" algn="l">
              <a:spcBef>
                <a:spcPts val="300"/>
              </a:spcBef>
              <a:spcAft>
                <a:spcPts val="0"/>
              </a:spcAft>
              <a:buSzPts val="1200"/>
              <a:buChar char="●"/>
            </a:pPr>
            <a:r>
              <a:rPr lang="en">
                <a:solidFill>
                  <a:schemeClr val="hlink"/>
                </a:solidFill>
                <a:uFill>
                  <a:noFill/>
                </a:uFill>
                <a:hlinkClick r:id="rId13"/>
              </a:rPr>
              <a:t>Circular sand shapes high view</a:t>
            </a:r>
            <a:endParaRPr sz="1100">
              <a:solidFill>
                <a:schemeClr val="dk1"/>
              </a:solidFill>
              <a:latin typeface="Epilogue"/>
              <a:ea typeface="Epilogue"/>
              <a:cs typeface="Epilogue"/>
              <a:sym typeface="Epilogue"/>
            </a:endParaRPr>
          </a:p>
        </p:txBody>
      </p:sp>
      <p:sp>
        <p:nvSpPr>
          <p:cNvPr id="971" name="Google Shape;971;p67"/>
          <p:cNvSpPr txBox="1"/>
          <p:nvPr>
            <p:ph type="title"/>
          </p:nvPr>
        </p:nvSpPr>
        <p:spPr>
          <a:xfrm>
            <a:off x="872400" y="539500"/>
            <a:ext cx="7832400" cy="5727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Resources</a:t>
            </a:r>
            <a:endParaRPr/>
          </a:p>
        </p:txBody>
      </p:sp>
      <p:sp>
        <p:nvSpPr>
          <p:cNvPr id="972" name="Google Shape;972;p67"/>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973" name="Google Shape;973;p67"/>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974" name="Google Shape;974;p67"/>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
        <p:nvSpPr>
          <p:cNvPr id="975" name="Google Shape;975;p67"/>
          <p:cNvSpPr txBox="1"/>
          <p:nvPr>
            <p:ph idx="5" type="body"/>
          </p:nvPr>
        </p:nvSpPr>
        <p:spPr>
          <a:xfrm>
            <a:off x="4834800" y="2206675"/>
            <a:ext cx="3478200" cy="2144700"/>
          </a:xfrm>
          <a:prstGeom prst="rect">
            <a:avLst/>
          </a:prstGeom>
        </p:spPr>
        <p:txBody>
          <a:bodyPr anchorCtr="0" anchor="t" bIns="91425" lIns="0" spcFirstLastPara="1" rIns="91425" wrap="square" tIns="0">
            <a:noAutofit/>
          </a:bodyPr>
          <a:lstStyle/>
          <a:p>
            <a:pPr indent="-304800" lvl="0" marL="457200" rtl="0" algn="l">
              <a:spcBef>
                <a:spcPts val="300"/>
              </a:spcBef>
              <a:spcAft>
                <a:spcPts val="0"/>
              </a:spcAft>
              <a:buSzPts val="1200"/>
              <a:buChar char="●"/>
            </a:pPr>
            <a:r>
              <a:rPr lang="en">
                <a:solidFill>
                  <a:schemeClr val="hlink"/>
                </a:solidFill>
                <a:uFill>
                  <a:noFill/>
                </a:uFill>
                <a:hlinkClick r:id="rId14"/>
              </a:rPr>
              <a:t>Close-up mound of sand</a:t>
            </a:r>
            <a:endParaRPr/>
          </a:p>
          <a:p>
            <a:pPr indent="-304800" lvl="0" marL="457200" rtl="0" algn="l">
              <a:spcBef>
                <a:spcPts val="0"/>
              </a:spcBef>
              <a:spcAft>
                <a:spcPts val="0"/>
              </a:spcAft>
              <a:buSzPts val="1200"/>
              <a:buChar char="●"/>
            </a:pPr>
            <a:r>
              <a:rPr lang="en">
                <a:solidFill>
                  <a:schemeClr val="hlink"/>
                </a:solidFill>
                <a:uFill>
                  <a:noFill/>
                </a:uFill>
                <a:hlinkClick r:id="rId15"/>
              </a:rPr>
              <a:t>Sand design with green coloured</a:t>
            </a:r>
            <a:endParaRPr/>
          </a:p>
          <a:p>
            <a:pPr indent="-304800" lvl="0" marL="457200" rtl="0" algn="l">
              <a:spcBef>
                <a:spcPts val="0"/>
              </a:spcBef>
              <a:spcAft>
                <a:spcPts val="0"/>
              </a:spcAft>
              <a:buSzPts val="1200"/>
              <a:buChar char="●"/>
            </a:pPr>
            <a:r>
              <a:rPr lang="en">
                <a:solidFill>
                  <a:schemeClr val="hlink"/>
                </a:solidFill>
                <a:uFill>
                  <a:noFill/>
                </a:uFill>
                <a:hlinkClick r:id="rId16"/>
              </a:rPr>
              <a:t>Oblique lines on violet sand</a:t>
            </a:r>
            <a:endParaRPr/>
          </a:p>
          <a:p>
            <a:pPr indent="-304800" lvl="0" marL="457200" rtl="0" algn="l">
              <a:spcBef>
                <a:spcPts val="0"/>
              </a:spcBef>
              <a:spcAft>
                <a:spcPts val="0"/>
              </a:spcAft>
              <a:buSzPts val="1200"/>
              <a:buChar char="●"/>
            </a:pPr>
            <a:r>
              <a:rPr lang="en">
                <a:solidFill>
                  <a:schemeClr val="hlink"/>
                </a:solidFill>
                <a:uFill>
                  <a:noFill/>
                </a:uFill>
                <a:hlinkClick r:id="rId17"/>
              </a:rPr>
              <a:t>Ribbed design on sunset sand</a:t>
            </a:r>
            <a:endParaRPr/>
          </a:p>
          <a:p>
            <a:pPr indent="-304800" lvl="0" marL="457200" rtl="0" algn="l">
              <a:spcBef>
                <a:spcPts val="0"/>
              </a:spcBef>
              <a:spcAft>
                <a:spcPts val="0"/>
              </a:spcAft>
              <a:buSzPts val="1200"/>
              <a:buChar char="●"/>
            </a:pPr>
            <a:r>
              <a:rPr lang="en">
                <a:solidFill>
                  <a:schemeClr val="hlink"/>
                </a:solidFill>
                <a:uFill>
                  <a:noFill/>
                </a:uFill>
                <a:hlinkClick r:id="rId18"/>
              </a:rPr>
              <a:t>Abstract aztec seal made from sand</a:t>
            </a:r>
            <a:endParaRPr/>
          </a:p>
          <a:p>
            <a:pPr indent="-304800" lvl="0" marL="457200" rtl="0" algn="l">
              <a:spcBef>
                <a:spcPts val="0"/>
              </a:spcBef>
              <a:spcAft>
                <a:spcPts val="0"/>
              </a:spcAft>
              <a:buSzPts val="1200"/>
              <a:buChar char="●"/>
            </a:pPr>
            <a:r>
              <a:rPr lang="en">
                <a:solidFill>
                  <a:schemeClr val="hlink"/>
                </a:solidFill>
                <a:uFill>
                  <a:noFill/>
                </a:uFill>
                <a:hlinkClick r:id="rId19"/>
              </a:rPr>
              <a:t>Close-up dunes with shadows</a:t>
            </a:r>
            <a:endParaRPr/>
          </a:p>
          <a:p>
            <a:pPr indent="-304800" lvl="0" marL="457200" rtl="0" algn="l">
              <a:spcBef>
                <a:spcPts val="0"/>
              </a:spcBef>
              <a:spcAft>
                <a:spcPts val="0"/>
              </a:spcAft>
              <a:buSzPts val="1200"/>
              <a:buChar char="●"/>
            </a:pPr>
            <a:r>
              <a:rPr lang="en">
                <a:solidFill>
                  <a:schemeClr val="hlink"/>
                </a:solidFill>
                <a:uFill>
                  <a:noFill/>
                </a:uFill>
                <a:hlinkClick r:id="rId20"/>
              </a:rPr>
              <a:t>Variety of sand shapes top view</a:t>
            </a:r>
            <a:endParaRPr/>
          </a:p>
          <a:p>
            <a:pPr indent="-304800" lvl="0" marL="457200" rtl="0" algn="l">
              <a:spcBef>
                <a:spcPts val="0"/>
              </a:spcBef>
              <a:spcAft>
                <a:spcPts val="0"/>
              </a:spcAft>
              <a:buSzPts val="1200"/>
              <a:buChar char="●"/>
            </a:pPr>
            <a:r>
              <a:rPr lang="en">
                <a:solidFill>
                  <a:schemeClr val="hlink"/>
                </a:solidFill>
                <a:uFill>
                  <a:noFill/>
                </a:uFill>
                <a:hlinkClick r:id="rId21"/>
              </a:rPr>
              <a:t>Randomly lines design in violet sand</a:t>
            </a:r>
            <a:endParaRPr/>
          </a:p>
          <a:p>
            <a:pPr indent="-304800" lvl="0" marL="457200" rtl="0" algn="l">
              <a:spcBef>
                <a:spcPts val="0"/>
              </a:spcBef>
              <a:spcAft>
                <a:spcPts val="0"/>
              </a:spcAft>
              <a:buSzPts val="1200"/>
              <a:buChar char="●"/>
            </a:pPr>
            <a:r>
              <a:rPr lang="en">
                <a:solidFill>
                  <a:schemeClr val="hlink"/>
                </a:solidFill>
                <a:uFill>
                  <a:noFill/>
                </a:uFill>
                <a:hlinkClick r:id="rId22"/>
              </a:rPr>
              <a:t>Young woman teaching kids</a:t>
            </a:r>
            <a:endParaRPr/>
          </a:p>
          <a:p>
            <a:pPr indent="-304800" lvl="0" marL="457200" rtl="0" algn="l">
              <a:spcBef>
                <a:spcPts val="0"/>
              </a:spcBef>
              <a:spcAft>
                <a:spcPts val="0"/>
              </a:spcAft>
              <a:buSzPts val="1200"/>
              <a:buChar char="●"/>
            </a:pPr>
            <a:r>
              <a:rPr lang="en">
                <a:solidFill>
                  <a:schemeClr val="hlink"/>
                </a:solidFill>
                <a:uFill>
                  <a:noFill/>
                </a:uFill>
                <a:hlinkClick r:id="rId23"/>
              </a:rPr>
              <a:t>Young woman teaching</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79" name="Shape 979"/>
        <p:cNvGrpSpPr/>
        <p:nvPr/>
      </p:nvGrpSpPr>
      <p:grpSpPr>
        <a:xfrm>
          <a:off x="0" y="0"/>
          <a:ext cx="0" cy="0"/>
          <a:chOff x="0" y="0"/>
          <a:chExt cx="0" cy="0"/>
        </a:xfrm>
      </p:grpSpPr>
      <p:sp>
        <p:nvSpPr>
          <p:cNvPr id="980" name="Google Shape;980;p6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981" name="Google Shape;981;p6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982" name="Google Shape;982;p68"/>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6" name="Shape 986"/>
        <p:cNvGrpSpPr/>
        <p:nvPr/>
      </p:nvGrpSpPr>
      <p:grpSpPr>
        <a:xfrm>
          <a:off x="0" y="0"/>
          <a:ext cx="0" cy="0"/>
          <a:chOff x="0" y="0"/>
          <a:chExt cx="0" cy="0"/>
        </a:xfrm>
      </p:grpSpPr>
      <p:sp>
        <p:nvSpPr>
          <p:cNvPr id="987" name="Google Shape;987;p69"/>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988" name="Google Shape;988;p6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989" name="Google Shape;989;p6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 name="Shape 318"/>
        <p:cNvGrpSpPr/>
        <p:nvPr/>
      </p:nvGrpSpPr>
      <p:grpSpPr>
        <a:xfrm>
          <a:off x="0" y="0"/>
          <a:ext cx="0" cy="0"/>
          <a:chOff x="0" y="0"/>
          <a:chExt cx="0" cy="0"/>
        </a:xfrm>
      </p:grpSpPr>
      <p:sp>
        <p:nvSpPr>
          <p:cNvPr id="319" name="Google Shape;319;p34"/>
          <p:cNvSpPr txBox="1"/>
          <p:nvPr>
            <p:ph type="title"/>
          </p:nvPr>
        </p:nvSpPr>
        <p:spPr>
          <a:xfrm>
            <a:off x="869981" y="2211075"/>
            <a:ext cx="4801500" cy="14970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lang="en"/>
              <a:t>Whoa!</a:t>
            </a:r>
            <a:endParaRPr/>
          </a:p>
        </p:txBody>
      </p:sp>
      <p:sp>
        <p:nvSpPr>
          <p:cNvPr id="320" name="Google Shape;320;p34"/>
          <p:cNvSpPr txBox="1"/>
          <p:nvPr>
            <p:ph idx="1" type="subTitle"/>
          </p:nvPr>
        </p:nvSpPr>
        <p:spPr>
          <a:xfrm>
            <a:off x="869981" y="3708251"/>
            <a:ext cx="4801500" cy="8010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lang="en"/>
              <a:t>This can be the part of the presentation where you introduce yourself, write your email…</a:t>
            </a:r>
            <a:endParaRPr/>
          </a:p>
        </p:txBody>
      </p:sp>
      <p:pic>
        <p:nvPicPr>
          <p:cNvPr id="321" name="Google Shape;321;p34"/>
          <p:cNvPicPr preferRelativeResize="0"/>
          <p:nvPr/>
        </p:nvPicPr>
        <p:blipFill rotWithShape="1">
          <a:blip r:embed="rId3">
            <a:alphaModFix/>
          </a:blip>
          <a:srcRect b="62370" l="859" r="1465" t="0"/>
          <a:stretch/>
        </p:blipFill>
        <p:spPr>
          <a:xfrm>
            <a:off x="872400" y="0"/>
            <a:ext cx="8271601" cy="2124077"/>
          </a:xfrm>
          <a:prstGeom prst="rect">
            <a:avLst/>
          </a:prstGeom>
          <a:noFill/>
          <a:ln>
            <a:noFill/>
          </a:ln>
        </p:spPr>
      </p:pic>
      <p:pic>
        <p:nvPicPr>
          <p:cNvPr id="322" name="Google Shape;322;p34"/>
          <p:cNvPicPr preferRelativeResize="0"/>
          <p:nvPr/>
        </p:nvPicPr>
        <p:blipFill rotWithShape="1">
          <a:blip r:embed="rId4">
            <a:alphaModFix/>
          </a:blip>
          <a:srcRect b="0" l="19030" r="8056" t="0"/>
          <a:stretch/>
        </p:blipFill>
        <p:spPr>
          <a:xfrm>
            <a:off x="5935925" y="2211075"/>
            <a:ext cx="3208074" cy="2932426"/>
          </a:xfrm>
          <a:prstGeom prst="rect">
            <a:avLst/>
          </a:prstGeom>
          <a:noFill/>
          <a:ln>
            <a:noFill/>
          </a:ln>
        </p:spPr>
      </p:pic>
      <p:cxnSp>
        <p:nvCxnSpPr>
          <p:cNvPr id="323" name="Google Shape;323;p34"/>
          <p:cNvCxnSpPr/>
          <p:nvPr/>
        </p:nvCxnSpPr>
        <p:spPr>
          <a:xfrm>
            <a:off x="869985" y="4603988"/>
            <a:ext cx="4321800" cy="0"/>
          </a:xfrm>
          <a:prstGeom prst="straightConnector1">
            <a:avLst/>
          </a:prstGeom>
          <a:noFill/>
          <a:ln cap="flat" cmpd="sng" w="38100">
            <a:solidFill>
              <a:schemeClr val="dk1"/>
            </a:solidFill>
            <a:prstDash val="solid"/>
            <a:round/>
            <a:headEnd len="sm" w="sm" type="none"/>
            <a:tailEnd len="sm" w="sm" type="oval"/>
          </a:ln>
        </p:spPr>
      </p:cxnSp>
      <p:sp>
        <p:nvSpPr>
          <p:cNvPr id="324" name="Google Shape;324;p34"/>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325" name="Google Shape;325;p34"/>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a:t>
            </a:r>
            <a:r>
              <a:rPr lang="en"/>
              <a:t> Sand</a:t>
            </a:r>
            <a:endParaRPr/>
          </a:p>
        </p:txBody>
      </p:sp>
      <p:sp>
        <p:nvSpPr>
          <p:cNvPr id="326" name="Google Shape;326;p34"/>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3" name="Shape 993"/>
        <p:cNvGrpSpPr/>
        <p:nvPr/>
      </p:nvGrpSpPr>
      <p:grpSpPr>
        <a:xfrm>
          <a:off x="0" y="0"/>
          <a:ext cx="0" cy="0"/>
          <a:chOff x="0" y="0"/>
          <a:chExt cx="0" cy="0"/>
        </a:xfrm>
      </p:grpSpPr>
      <p:sp>
        <p:nvSpPr>
          <p:cNvPr id="994" name="Google Shape;994;p70"/>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995" name="Google Shape;995;p70"/>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Epilogue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https://fonts.google.com/specimen/Epilogue</a:t>
            </a:r>
            <a:r>
              <a:rPr lang="en" sz="1100">
                <a:solidFill>
                  <a:schemeClr val="lt1"/>
                </a:solidFill>
              </a:rPr>
              <a:t>)</a:t>
            </a:r>
            <a:endParaRPr sz="1100">
              <a:solidFill>
                <a:schemeClr val="lt1"/>
              </a:solidFill>
            </a:endParaRPr>
          </a:p>
        </p:txBody>
      </p:sp>
      <p:sp>
        <p:nvSpPr>
          <p:cNvPr id="996" name="Google Shape;996;p70"/>
          <p:cNvSpPr/>
          <p:nvPr/>
        </p:nvSpPr>
        <p:spPr>
          <a:xfrm>
            <a:off x="3645388" y="2988225"/>
            <a:ext cx="791400" cy="754200"/>
          </a:xfrm>
          <a:prstGeom prst="roundRect">
            <a:avLst>
              <a:gd fmla="val 16667" name="adj"/>
            </a:avLst>
          </a:prstGeom>
          <a:solidFill>
            <a:srgbClr val="19191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0"/>
          <p:cNvSpPr/>
          <p:nvPr/>
        </p:nvSpPr>
        <p:spPr>
          <a:xfrm>
            <a:off x="4707207" y="2988225"/>
            <a:ext cx="791400" cy="754200"/>
          </a:xfrm>
          <a:prstGeom prst="roundRect">
            <a:avLst>
              <a:gd fmla="val 16667" name="adj"/>
            </a:avLst>
          </a:prstGeom>
          <a:solidFill>
            <a:srgbClr val="FCFBF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70"/>
          <p:cNvSpPr txBox="1"/>
          <p:nvPr/>
        </p:nvSpPr>
        <p:spPr>
          <a:xfrm>
            <a:off x="3645388"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#191919</a:t>
            </a:r>
            <a:endParaRPr sz="1000">
              <a:solidFill>
                <a:srgbClr val="FFFFFF"/>
              </a:solidFill>
            </a:endParaRPr>
          </a:p>
        </p:txBody>
      </p:sp>
      <p:sp>
        <p:nvSpPr>
          <p:cNvPr id="999" name="Google Shape;999;p70"/>
          <p:cNvSpPr txBox="1"/>
          <p:nvPr/>
        </p:nvSpPr>
        <p:spPr>
          <a:xfrm>
            <a:off x="4707213"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3B55"/>
                </a:solidFill>
              </a:rPr>
              <a:t>#fcfbf8</a:t>
            </a:r>
            <a:endParaRPr sz="1000">
              <a:solidFill>
                <a:srgbClr val="213B55"/>
              </a:solidFill>
            </a:endParaRPr>
          </a:p>
        </p:txBody>
      </p:sp>
      <p:sp>
        <p:nvSpPr>
          <p:cNvPr id="1000" name="Google Shape;1000;p7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4" name="Shape 1004"/>
        <p:cNvGrpSpPr/>
        <p:nvPr/>
      </p:nvGrpSpPr>
      <p:grpSpPr>
        <a:xfrm>
          <a:off x="0" y="0"/>
          <a:ext cx="0" cy="0"/>
          <a:chOff x="0" y="0"/>
          <a:chExt cx="0" cy="0"/>
        </a:xfrm>
      </p:grpSpPr>
      <p:sp>
        <p:nvSpPr>
          <p:cNvPr id="1005" name="Google Shape;1005;p7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sp>
        <p:nvSpPr>
          <p:cNvPr id="1006" name="Google Shape;1006;p7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1007" name="Google Shape;1007;p71"/>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1008" name="Google Shape;1008;p7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009" name="Google Shape;1009;p7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010" name="Google Shape;1010;p7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011" name="Google Shape;1011;p7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012" name="Google Shape;1012;p71"/>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1013" name="Google Shape;1013;p71"/>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1014" name="Google Shape;1014;p71"/>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1015" name="Google Shape;1015;p71"/>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1016" name="Google Shape;1016;p7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0" name="Shape 1020"/>
        <p:cNvGrpSpPr/>
        <p:nvPr/>
      </p:nvGrpSpPr>
      <p:grpSpPr>
        <a:xfrm>
          <a:off x="0" y="0"/>
          <a:ext cx="0" cy="0"/>
          <a:chOff x="0" y="0"/>
          <a:chExt cx="0" cy="0"/>
        </a:xfrm>
      </p:grpSpPr>
      <p:grpSp>
        <p:nvGrpSpPr>
          <p:cNvPr id="1021" name="Google Shape;1021;p72"/>
          <p:cNvGrpSpPr/>
          <p:nvPr/>
        </p:nvGrpSpPr>
        <p:grpSpPr>
          <a:xfrm>
            <a:off x="5082708" y="3095784"/>
            <a:ext cx="442841" cy="514271"/>
            <a:chOff x="4727025" y="1332775"/>
            <a:chExt cx="59900" cy="69625"/>
          </a:xfrm>
        </p:grpSpPr>
        <p:sp>
          <p:nvSpPr>
            <p:cNvPr id="1022" name="Google Shape;1022;p7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72"/>
          <p:cNvGrpSpPr/>
          <p:nvPr/>
        </p:nvGrpSpPr>
        <p:grpSpPr>
          <a:xfrm>
            <a:off x="5758025" y="2343272"/>
            <a:ext cx="500909" cy="500899"/>
            <a:chOff x="4820425" y="1329900"/>
            <a:chExt cx="70175" cy="70350"/>
          </a:xfrm>
        </p:grpSpPr>
        <p:sp>
          <p:nvSpPr>
            <p:cNvPr id="1025" name="Google Shape;1025;p7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7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 name="Google Shape;1029;p72"/>
          <p:cNvGrpSpPr/>
          <p:nvPr/>
        </p:nvGrpSpPr>
        <p:grpSpPr>
          <a:xfrm>
            <a:off x="6410648" y="2355062"/>
            <a:ext cx="538135" cy="493119"/>
            <a:chOff x="4903200" y="1331525"/>
            <a:chExt cx="73575" cy="67425"/>
          </a:xfrm>
        </p:grpSpPr>
        <p:sp>
          <p:nvSpPr>
            <p:cNvPr id="1030" name="Google Shape;1030;p7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031" name="Google Shape;1031;p7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 name="Google Shape;1032;p72"/>
          <p:cNvGrpSpPr/>
          <p:nvPr/>
        </p:nvGrpSpPr>
        <p:grpSpPr>
          <a:xfrm>
            <a:off x="5670599" y="3097040"/>
            <a:ext cx="544563" cy="511895"/>
            <a:chOff x="4815575" y="1416800"/>
            <a:chExt cx="73750" cy="71400"/>
          </a:xfrm>
        </p:grpSpPr>
        <p:sp>
          <p:nvSpPr>
            <p:cNvPr id="1033" name="Google Shape;1033;p7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72"/>
          <p:cNvGrpSpPr/>
          <p:nvPr/>
        </p:nvGrpSpPr>
        <p:grpSpPr>
          <a:xfrm>
            <a:off x="6367224" y="3096746"/>
            <a:ext cx="602914" cy="512477"/>
            <a:chOff x="4902475" y="1418875"/>
            <a:chExt cx="74500" cy="63775"/>
          </a:xfrm>
        </p:grpSpPr>
        <p:sp>
          <p:nvSpPr>
            <p:cNvPr id="1037" name="Google Shape;1037;p7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2"/>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72"/>
          <p:cNvGrpSpPr/>
          <p:nvPr/>
        </p:nvGrpSpPr>
        <p:grpSpPr>
          <a:xfrm>
            <a:off x="5783096" y="3835985"/>
            <a:ext cx="515391" cy="525699"/>
            <a:chOff x="4818100" y="1507675"/>
            <a:chExt cx="71225" cy="71625"/>
          </a:xfrm>
        </p:grpSpPr>
        <p:sp>
          <p:nvSpPr>
            <p:cNvPr id="1040" name="Google Shape;1040;p7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 name="Google Shape;1044;p72"/>
          <p:cNvGrpSpPr/>
          <p:nvPr/>
        </p:nvGrpSpPr>
        <p:grpSpPr>
          <a:xfrm>
            <a:off x="5121199" y="3857517"/>
            <a:ext cx="522956" cy="489869"/>
            <a:chOff x="4721450" y="1509475"/>
            <a:chExt cx="79350" cy="74325"/>
          </a:xfrm>
        </p:grpSpPr>
        <p:sp>
          <p:nvSpPr>
            <p:cNvPr id="1045" name="Google Shape;1045;p7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 name="Google Shape;1049;p72"/>
          <p:cNvGrpSpPr/>
          <p:nvPr/>
        </p:nvGrpSpPr>
        <p:grpSpPr>
          <a:xfrm>
            <a:off x="6444441" y="3837269"/>
            <a:ext cx="525704" cy="535436"/>
            <a:chOff x="4906800" y="1507500"/>
            <a:chExt cx="70350" cy="71075"/>
          </a:xfrm>
        </p:grpSpPr>
        <p:sp>
          <p:nvSpPr>
            <p:cNvPr id="1050" name="Google Shape;1050;p7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72"/>
          <p:cNvGrpSpPr/>
          <p:nvPr/>
        </p:nvGrpSpPr>
        <p:grpSpPr>
          <a:xfrm>
            <a:off x="4477263" y="2343250"/>
            <a:ext cx="508054" cy="508095"/>
            <a:chOff x="3736598" y="2170606"/>
            <a:chExt cx="404889" cy="404889"/>
          </a:xfrm>
        </p:grpSpPr>
        <p:sp>
          <p:nvSpPr>
            <p:cNvPr id="1056" name="Google Shape;1056;p7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72"/>
          <p:cNvGrpSpPr/>
          <p:nvPr/>
        </p:nvGrpSpPr>
        <p:grpSpPr>
          <a:xfrm>
            <a:off x="3765303" y="2343345"/>
            <a:ext cx="575790" cy="507904"/>
            <a:chOff x="3161917" y="2170682"/>
            <a:chExt cx="458870" cy="404737"/>
          </a:xfrm>
        </p:grpSpPr>
        <p:sp>
          <p:nvSpPr>
            <p:cNvPr id="1061" name="Google Shape;1061;p7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062" name="Google Shape;1062;p7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 name="Google Shape;1064;p72"/>
          <p:cNvGrpSpPr/>
          <p:nvPr/>
        </p:nvGrpSpPr>
        <p:grpSpPr>
          <a:xfrm>
            <a:off x="3792833" y="3103717"/>
            <a:ext cx="520730" cy="498567"/>
            <a:chOff x="3179914" y="2889488"/>
            <a:chExt cx="422876" cy="404911"/>
          </a:xfrm>
        </p:grpSpPr>
        <p:sp>
          <p:nvSpPr>
            <p:cNvPr id="1065" name="Google Shape;1065;p7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 name="Google Shape;1071;p72"/>
          <p:cNvGrpSpPr/>
          <p:nvPr/>
        </p:nvGrpSpPr>
        <p:grpSpPr>
          <a:xfrm>
            <a:off x="4421513" y="3103677"/>
            <a:ext cx="516145" cy="498648"/>
            <a:chOff x="3729467" y="2889422"/>
            <a:chExt cx="419153" cy="404977"/>
          </a:xfrm>
        </p:grpSpPr>
        <p:sp>
          <p:nvSpPr>
            <p:cNvPr id="1072" name="Google Shape;1072;p7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 name="Google Shape;1079;p7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 name="Google Shape;1083;p72"/>
          <p:cNvGrpSpPr/>
          <p:nvPr/>
        </p:nvGrpSpPr>
        <p:grpSpPr>
          <a:xfrm>
            <a:off x="7141841" y="2550562"/>
            <a:ext cx="166473" cy="141497"/>
            <a:chOff x="4660325" y="1866850"/>
            <a:chExt cx="68350" cy="58100"/>
          </a:xfrm>
        </p:grpSpPr>
        <p:sp>
          <p:nvSpPr>
            <p:cNvPr id="1084" name="Google Shape;1084;p7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72"/>
          <p:cNvGrpSpPr/>
          <p:nvPr/>
        </p:nvGrpSpPr>
        <p:grpSpPr>
          <a:xfrm>
            <a:off x="7451186" y="2576286"/>
            <a:ext cx="162515" cy="90049"/>
            <a:chOff x="4791775" y="1877500"/>
            <a:chExt cx="66725" cy="36975"/>
          </a:xfrm>
        </p:grpSpPr>
        <p:sp>
          <p:nvSpPr>
            <p:cNvPr id="1087" name="Google Shape;1087;p7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72"/>
          <p:cNvGrpSpPr/>
          <p:nvPr/>
        </p:nvGrpSpPr>
        <p:grpSpPr>
          <a:xfrm>
            <a:off x="7772899" y="2576286"/>
            <a:ext cx="144979" cy="90049"/>
            <a:chOff x="4923925" y="1877500"/>
            <a:chExt cx="59525" cy="36975"/>
          </a:xfrm>
        </p:grpSpPr>
        <p:sp>
          <p:nvSpPr>
            <p:cNvPr id="1090" name="Google Shape;1090;p7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 name="Google Shape;1092;p72"/>
          <p:cNvGrpSpPr/>
          <p:nvPr/>
        </p:nvGrpSpPr>
        <p:grpSpPr>
          <a:xfrm>
            <a:off x="8067390" y="2558477"/>
            <a:ext cx="141447" cy="125667"/>
            <a:chOff x="5058450" y="1870100"/>
            <a:chExt cx="58075" cy="51600"/>
          </a:xfrm>
        </p:grpSpPr>
        <p:sp>
          <p:nvSpPr>
            <p:cNvPr id="1093" name="Google Shape;1093;p7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72"/>
          <p:cNvGrpSpPr/>
          <p:nvPr/>
        </p:nvGrpSpPr>
        <p:grpSpPr>
          <a:xfrm>
            <a:off x="7481905" y="2980885"/>
            <a:ext cx="101077" cy="107645"/>
            <a:chOff x="4811425" y="2065025"/>
            <a:chExt cx="41500" cy="44200"/>
          </a:xfrm>
        </p:grpSpPr>
        <p:sp>
          <p:nvSpPr>
            <p:cNvPr id="1096" name="Google Shape;1096;p7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72"/>
          <p:cNvGrpSpPr/>
          <p:nvPr/>
        </p:nvGrpSpPr>
        <p:grpSpPr>
          <a:xfrm>
            <a:off x="7774342" y="2981098"/>
            <a:ext cx="120867" cy="107218"/>
            <a:chOff x="4929875" y="2065025"/>
            <a:chExt cx="49625" cy="44025"/>
          </a:xfrm>
        </p:grpSpPr>
        <p:sp>
          <p:nvSpPr>
            <p:cNvPr id="1099" name="Google Shape;1099;p7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72"/>
          <p:cNvGrpSpPr/>
          <p:nvPr/>
        </p:nvGrpSpPr>
        <p:grpSpPr>
          <a:xfrm>
            <a:off x="8103011" y="2984112"/>
            <a:ext cx="70206" cy="101191"/>
            <a:chOff x="5083925" y="2066350"/>
            <a:chExt cx="28825" cy="41550"/>
          </a:xfrm>
        </p:grpSpPr>
        <p:sp>
          <p:nvSpPr>
            <p:cNvPr id="1102" name="Google Shape;1102;p7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72"/>
          <p:cNvGrpSpPr/>
          <p:nvPr/>
        </p:nvGrpSpPr>
        <p:grpSpPr>
          <a:xfrm>
            <a:off x="7134565" y="2999759"/>
            <a:ext cx="181026" cy="69896"/>
            <a:chOff x="4659775" y="2072775"/>
            <a:chExt cx="74325" cy="28700"/>
          </a:xfrm>
        </p:grpSpPr>
        <p:sp>
          <p:nvSpPr>
            <p:cNvPr id="1105" name="Google Shape;1105;p7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72"/>
          <p:cNvGrpSpPr/>
          <p:nvPr/>
        </p:nvGrpSpPr>
        <p:grpSpPr>
          <a:xfrm>
            <a:off x="8054421" y="2790324"/>
            <a:ext cx="167387" cy="89197"/>
            <a:chOff x="4662475" y="1976500"/>
            <a:chExt cx="68725" cy="36625"/>
          </a:xfrm>
        </p:grpSpPr>
        <p:sp>
          <p:nvSpPr>
            <p:cNvPr id="1109" name="Google Shape;1109;p7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 name="Google Shape;1112;p72"/>
          <p:cNvGrpSpPr/>
          <p:nvPr/>
        </p:nvGrpSpPr>
        <p:grpSpPr>
          <a:xfrm>
            <a:off x="7751326" y="2793764"/>
            <a:ext cx="166899" cy="82317"/>
            <a:chOff x="4920150" y="1977875"/>
            <a:chExt cx="68525" cy="33800"/>
          </a:xfrm>
        </p:grpSpPr>
        <p:sp>
          <p:nvSpPr>
            <p:cNvPr id="1113" name="Google Shape;1113;p7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72"/>
          <p:cNvGrpSpPr/>
          <p:nvPr/>
        </p:nvGrpSpPr>
        <p:grpSpPr>
          <a:xfrm>
            <a:off x="7162483" y="3197682"/>
            <a:ext cx="125190" cy="127859"/>
            <a:chOff x="4676550" y="2160575"/>
            <a:chExt cx="51400" cy="52500"/>
          </a:xfrm>
        </p:grpSpPr>
        <p:sp>
          <p:nvSpPr>
            <p:cNvPr id="1117" name="Google Shape;1117;p7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72"/>
          <p:cNvGrpSpPr/>
          <p:nvPr/>
        </p:nvGrpSpPr>
        <p:grpSpPr>
          <a:xfrm>
            <a:off x="7459741" y="3204714"/>
            <a:ext cx="145405" cy="113794"/>
            <a:chOff x="4768325" y="2163475"/>
            <a:chExt cx="59700" cy="46725"/>
          </a:xfrm>
        </p:grpSpPr>
        <p:sp>
          <p:nvSpPr>
            <p:cNvPr id="1121" name="Google Shape;1121;p7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 name="Google Shape;1123;p7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 name="Google Shape;1129;p72"/>
          <p:cNvGrpSpPr/>
          <p:nvPr/>
        </p:nvGrpSpPr>
        <p:grpSpPr>
          <a:xfrm>
            <a:off x="7476059" y="3459808"/>
            <a:ext cx="112768" cy="106853"/>
            <a:chOff x="4768575" y="2253950"/>
            <a:chExt cx="46300" cy="43875"/>
          </a:xfrm>
        </p:grpSpPr>
        <p:sp>
          <p:nvSpPr>
            <p:cNvPr id="1130" name="Google Shape;1130;p7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72"/>
          <p:cNvGrpSpPr/>
          <p:nvPr/>
        </p:nvGrpSpPr>
        <p:grpSpPr>
          <a:xfrm>
            <a:off x="7775682" y="3948834"/>
            <a:ext cx="118187" cy="146246"/>
            <a:chOff x="4960900" y="2433225"/>
            <a:chExt cx="48525" cy="60050"/>
          </a:xfrm>
        </p:grpSpPr>
        <p:sp>
          <p:nvSpPr>
            <p:cNvPr id="1133" name="Google Shape;1133;p7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 name="Google Shape;1135;p72"/>
          <p:cNvGrpSpPr/>
          <p:nvPr/>
        </p:nvGrpSpPr>
        <p:grpSpPr>
          <a:xfrm>
            <a:off x="7464247" y="4212895"/>
            <a:ext cx="136394" cy="143810"/>
            <a:chOff x="4854075" y="2527625"/>
            <a:chExt cx="56000" cy="59050"/>
          </a:xfrm>
        </p:grpSpPr>
        <p:sp>
          <p:nvSpPr>
            <p:cNvPr id="1136" name="Google Shape;1136;p7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 name="Google Shape;1138;p7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 name="Google Shape;1141;p72"/>
          <p:cNvGrpSpPr/>
          <p:nvPr/>
        </p:nvGrpSpPr>
        <p:grpSpPr>
          <a:xfrm>
            <a:off x="8088458" y="3676639"/>
            <a:ext cx="99312" cy="160797"/>
            <a:chOff x="5059700" y="2334775"/>
            <a:chExt cx="40775" cy="66025"/>
          </a:xfrm>
        </p:grpSpPr>
        <p:sp>
          <p:nvSpPr>
            <p:cNvPr id="1142" name="Google Shape;1142;p7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72"/>
          <p:cNvGrpSpPr/>
          <p:nvPr/>
        </p:nvGrpSpPr>
        <p:grpSpPr>
          <a:xfrm>
            <a:off x="8045622" y="3941771"/>
            <a:ext cx="184984" cy="160371"/>
            <a:chOff x="5037700" y="2430325"/>
            <a:chExt cx="75950" cy="65850"/>
          </a:xfrm>
        </p:grpSpPr>
        <p:sp>
          <p:nvSpPr>
            <p:cNvPr id="1152" name="Google Shape;1152;p7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72"/>
          <p:cNvGrpSpPr/>
          <p:nvPr/>
        </p:nvGrpSpPr>
        <p:grpSpPr>
          <a:xfrm>
            <a:off x="7465128" y="3708223"/>
            <a:ext cx="173014" cy="97629"/>
            <a:chOff x="4756975" y="2341800"/>
            <a:chExt cx="91975" cy="51925"/>
          </a:xfrm>
        </p:grpSpPr>
        <p:sp>
          <p:nvSpPr>
            <p:cNvPr id="1155" name="Google Shape;1155;p7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72"/>
          <p:cNvGrpSpPr/>
          <p:nvPr/>
        </p:nvGrpSpPr>
        <p:grpSpPr>
          <a:xfrm>
            <a:off x="7732065" y="4196920"/>
            <a:ext cx="212497" cy="175761"/>
            <a:chOff x="4943575" y="2516350"/>
            <a:chExt cx="98675" cy="81700"/>
          </a:xfrm>
        </p:grpSpPr>
        <p:sp>
          <p:nvSpPr>
            <p:cNvPr id="1176" name="Google Shape;1176;p7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72"/>
          <p:cNvGrpSpPr/>
          <p:nvPr/>
        </p:nvGrpSpPr>
        <p:grpSpPr>
          <a:xfrm>
            <a:off x="1990126" y="3423163"/>
            <a:ext cx="965351" cy="134611"/>
            <a:chOff x="4411970" y="2962952"/>
            <a:chExt cx="706544" cy="104212"/>
          </a:xfrm>
        </p:grpSpPr>
        <p:sp>
          <p:nvSpPr>
            <p:cNvPr id="1255" name="Google Shape;1255;p7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72"/>
          <p:cNvGrpSpPr/>
          <p:nvPr/>
        </p:nvGrpSpPr>
        <p:grpSpPr>
          <a:xfrm>
            <a:off x="1990126" y="3012077"/>
            <a:ext cx="960158" cy="289172"/>
            <a:chOff x="4411970" y="2726085"/>
            <a:chExt cx="643107" cy="193659"/>
          </a:xfrm>
        </p:grpSpPr>
        <p:sp>
          <p:nvSpPr>
            <p:cNvPr id="1260" name="Google Shape;1260;p7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72"/>
          <p:cNvGrpSpPr/>
          <p:nvPr/>
        </p:nvGrpSpPr>
        <p:grpSpPr>
          <a:xfrm>
            <a:off x="993018" y="3278187"/>
            <a:ext cx="833173" cy="259209"/>
            <a:chOff x="4411970" y="4340222"/>
            <a:chExt cx="779467" cy="242683"/>
          </a:xfrm>
        </p:grpSpPr>
        <p:sp>
          <p:nvSpPr>
            <p:cNvPr id="1264" name="Google Shape;1264;p7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 name="Google Shape;1267;p72"/>
          <p:cNvGrpSpPr/>
          <p:nvPr/>
        </p:nvGrpSpPr>
        <p:grpSpPr>
          <a:xfrm>
            <a:off x="1990126" y="2673933"/>
            <a:ext cx="965160" cy="216230"/>
            <a:chOff x="4411970" y="2468674"/>
            <a:chExt cx="747317" cy="167425"/>
          </a:xfrm>
        </p:grpSpPr>
        <p:sp>
          <p:nvSpPr>
            <p:cNvPr id="1268" name="Google Shape;1268;p7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72"/>
          <p:cNvGrpSpPr/>
          <p:nvPr/>
        </p:nvGrpSpPr>
        <p:grpSpPr>
          <a:xfrm>
            <a:off x="988873" y="2578650"/>
            <a:ext cx="810451" cy="319148"/>
            <a:chOff x="4411970" y="3686602"/>
            <a:chExt cx="797845" cy="314215"/>
          </a:xfrm>
        </p:grpSpPr>
        <p:sp>
          <p:nvSpPr>
            <p:cNvPr id="1271" name="Google Shape;1271;p72"/>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2"/>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2"/>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2"/>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2"/>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 name="Google Shape;1276;p72"/>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 name="Google Shape;1277;p72"/>
          <p:cNvGrpSpPr/>
          <p:nvPr/>
        </p:nvGrpSpPr>
        <p:grpSpPr>
          <a:xfrm>
            <a:off x="988970" y="2333174"/>
            <a:ext cx="1970333" cy="208784"/>
            <a:chOff x="6336019" y="3733725"/>
            <a:chExt cx="2566206" cy="351310"/>
          </a:xfrm>
        </p:grpSpPr>
        <p:sp>
          <p:nvSpPr>
            <p:cNvPr id="1278" name="Google Shape;1278;p72"/>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2"/>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2"/>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2"/>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72"/>
          <p:cNvGrpSpPr/>
          <p:nvPr/>
        </p:nvGrpSpPr>
        <p:grpSpPr>
          <a:xfrm>
            <a:off x="1990126" y="3940729"/>
            <a:ext cx="946551" cy="153200"/>
            <a:chOff x="4404545" y="3301592"/>
            <a:chExt cx="782403" cy="129272"/>
          </a:xfrm>
        </p:grpSpPr>
        <p:sp>
          <p:nvSpPr>
            <p:cNvPr id="1283" name="Google Shape;1283;p7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2"/>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72"/>
          <p:cNvGrpSpPr/>
          <p:nvPr/>
        </p:nvGrpSpPr>
        <p:grpSpPr>
          <a:xfrm>
            <a:off x="1990126" y="3679688"/>
            <a:ext cx="962257" cy="139127"/>
            <a:chOff x="4411970" y="3131459"/>
            <a:chExt cx="710520" cy="117397"/>
          </a:xfrm>
        </p:grpSpPr>
        <p:sp>
          <p:nvSpPr>
            <p:cNvPr id="1286" name="Google Shape;1286;p7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288" name="Google Shape;1288;p72"/>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 name="Google Shape;1289;p72"/>
          <p:cNvGrpSpPr/>
          <p:nvPr/>
        </p:nvGrpSpPr>
        <p:grpSpPr>
          <a:xfrm>
            <a:off x="990271" y="3614482"/>
            <a:ext cx="823838" cy="458988"/>
            <a:chOff x="4411970" y="1801825"/>
            <a:chExt cx="734586" cy="409262"/>
          </a:xfrm>
        </p:grpSpPr>
        <p:sp>
          <p:nvSpPr>
            <p:cNvPr id="1290" name="Google Shape;1290;p7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72"/>
          <p:cNvGrpSpPr/>
          <p:nvPr/>
        </p:nvGrpSpPr>
        <p:grpSpPr>
          <a:xfrm>
            <a:off x="990271" y="4162908"/>
            <a:ext cx="856348" cy="212039"/>
            <a:chOff x="4411970" y="2233974"/>
            <a:chExt cx="763574" cy="189068"/>
          </a:xfrm>
        </p:grpSpPr>
        <p:sp>
          <p:nvSpPr>
            <p:cNvPr id="1293" name="Google Shape;1293;p72"/>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2"/>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 name="Google Shape;1295;p72"/>
          <p:cNvGrpSpPr/>
          <p:nvPr/>
        </p:nvGrpSpPr>
        <p:grpSpPr>
          <a:xfrm>
            <a:off x="3100467" y="2338244"/>
            <a:ext cx="511602" cy="511602"/>
            <a:chOff x="5681300" y="2527788"/>
            <a:chExt cx="805800" cy="805800"/>
          </a:xfrm>
        </p:grpSpPr>
        <p:sp>
          <p:nvSpPr>
            <p:cNvPr id="1296" name="Google Shape;1296;p72"/>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72"/>
          <p:cNvGrpSpPr/>
          <p:nvPr/>
        </p:nvGrpSpPr>
        <p:grpSpPr>
          <a:xfrm>
            <a:off x="3097662" y="3104827"/>
            <a:ext cx="513021" cy="512935"/>
            <a:chOff x="4049800" y="640400"/>
            <a:chExt cx="858900" cy="858900"/>
          </a:xfrm>
        </p:grpSpPr>
        <p:sp>
          <p:nvSpPr>
            <p:cNvPr id="1299" name="Google Shape;1299;p72"/>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2"/>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 name="Google Shape;1301;p72"/>
          <p:cNvGrpSpPr/>
          <p:nvPr/>
        </p:nvGrpSpPr>
        <p:grpSpPr>
          <a:xfrm>
            <a:off x="3014861" y="3756719"/>
            <a:ext cx="686489" cy="686585"/>
            <a:chOff x="5080188" y="927900"/>
            <a:chExt cx="961200" cy="961200"/>
          </a:xfrm>
        </p:grpSpPr>
        <p:sp>
          <p:nvSpPr>
            <p:cNvPr id="1302" name="Google Shape;1302;p72"/>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2"/>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2"/>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2"/>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72"/>
          <p:cNvGrpSpPr/>
          <p:nvPr/>
        </p:nvGrpSpPr>
        <p:grpSpPr>
          <a:xfrm>
            <a:off x="3798012" y="3849448"/>
            <a:ext cx="510373" cy="510937"/>
            <a:chOff x="7508249" y="1522825"/>
            <a:chExt cx="1326332" cy="1322987"/>
          </a:xfrm>
        </p:grpSpPr>
        <p:sp>
          <p:nvSpPr>
            <p:cNvPr id="1311" name="Google Shape;1311;p72"/>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2"/>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2"/>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2"/>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2"/>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2"/>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2"/>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2"/>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2"/>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2"/>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 name="Google Shape;1321;p72"/>
          <p:cNvGrpSpPr/>
          <p:nvPr/>
        </p:nvGrpSpPr>
        <p:grpSpPr>
          <a:xfrm>
            <a:off x="4489605" y="3850853"/>
            <a:ext cx="492652" cy="503348"/>
            <a:chOff x="6039282" y="1042577"/>
            <a:chExt cx="734315" cy="731929"/>
          </a:xfrm>
        </p:grpSpPr>
        <p:sp>
          <p:nvSpPr>
            <p:cNvPr id="1322" name="Google Shape;1322;p7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 name="Google Shape;1343;p72"/>
          <p:cNvGrpSpPr/>
          <p:nvPr/>
        </p:nvGrpSpPr>
        <p:grpSpPr>
          <a:xfrm>
            <a:off x="5130019" y="2346894"/>
            <a:ext cx="483304" cy="504902"/>
            <a:chOff x="1825800" y="1651625"/>
            <a:chExt cx="568125" cy="591775"/>
          </a:xfrm>
        </p:grpSpPr>
        <p:sp>
          <p:nvSpPr>
            <p:cNvPr id="1344" name="Google Shape;1344;p72"/>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2"/>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2"/>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2"/>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2"/>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 name="Google Shape;1350;p7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2"/>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2"/>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1355" name="Google Shape;1355;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9" name="Shape 1359"/>
        <p:cNvGrpSpPr/>
        <p:nvPr/>
      </p:nvGrpSpPr>
      <p:grpSpPr>
        <a:xfrm>
          <a:off x="0" y="0"/>
          <a:ext cx="0" cy="0"/>
          <a:chOff x="0" y="0"/>
          <a:chExt cx="0" cy="0"/>
        </a:xfrm>
      </p:grpSpPr>
      <p:grpSp>
        <p:nvGrpSpPr>
          <p:cNvPr id="1360" name="Google Shape;1360;p73"/>
          <p:cNvGrpSpPr/>
          <p:nvPr/>
        </p:nvGrpSpPr>
        <p:grpSpPr>
          <a:xfrm>
            <a:off x="722058" y="957091"/>
            <a:ext cx="2492868" cy="1379876"/>
            <a:chOff x="2654821" y="2311071"/>
            <a:chExt cx="2279715" cy="1262120"/>
          </a:xfrm>
        </p:grpSpPr>
        <p:grpSp>
          <p:nvGrpSpPr>
            <p:cNvPr id="1361" name="Google Shape;1361;p73"/>
            <p:cNvGrpSpPr/>
            <p:nvPr/>
          </p:nvGrpSpPr>
          <p:grpSpPr>
            <a:xfrm>
              <a:off x="4034269" y="2840745"/>
              <a:ext cx="40212" cy="36437"/>
              <a:chOff x="4293400" y="2574725"/>
              <a:chExt cx="84425" cy="80100"/>
            </a:xfrm>
          </p:grpSpPr>
          <p:sp>
            <p:nvSpPr>
              <p:cNvPr id="1362" name="Google Shape;1362;p7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363" name="Google Shape;1363;p7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73"/>
            <p:cNvGrpSpPr/>
            <p:nvPr/>
          </p:nvGrpSpPr>
          <p:grpSpPr>
            <a:xfrm>
              <a:off x="3894606" y="2334874"/>
              <a:ext cx="913198" cy="518984"/>
              <a:chOff x="4000175" y="1462675"/>
              <a:chExt cx="1917275" cy="1140875"/>
            </a:xfrm>
          </p:grpSpPr>
          <p:sp>
            <p:nvSpPr>
              <p:cNvPr id="1365" name="Google Shape;1365;p7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366" name="Google Shape;1366;p73"/>
              <p:cNvGrpSpPr/>
              <p:nvPr/>
            </p:nvGrpSpPr>
            <p:grpSpPr>
              <a:xfrm>
                <a:off x="4000175" y="1462675"/>
                <a:ext cx="1917275" cy="1140875"/>
                <a:chOff x="4000175" y="1462675"/>
                <a:chExt cx="1917275" cy="1140875"/>
              </a:xfrm>
            </p:grpSpPr>
            <p:sp>
              <p:nvSpPr>
                <p:cNvPr id="1367" name="Google Shape;1367;p7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368" name="Google Shape;1368;p7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372" name="Google Shape;1372;p7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3" name="Google Shape;1373;p73"/>
            <p:cNvGrpSpPr/>
            <p:nvPr/>
          </p:nvGrpSpPr>
          <p:grpSpPr>
            <a:xfrm>
              <a:off x="3875768" y="2846704"/>
              <a:ext cx="44796" cy="47366"/>
              <a:chOff x="3960625" y="2587825"/>
              <a:chExt cx="94050" cy="104125"/>
            </a:xfrm>
          </p:grpSpPr>
          <p:sp>
            <p:nvSpPr>
              <p:cNvPr id="1374" name="Google Shape;1374;p7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375" name="Google Shape;1375;p7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 name="Google Shape;1376;p73"/>
            <p:cNvGrpSpPr/>
            <p:nvPr/>
          </p:nvGrpSpPr>
          <p:grpSpPr>
            <a:xfrm>
              <a:off x="3782759" y="2807162"/>
              <a:ext cx="82686" cy="85487"/>
              <a:chOff x="3765350" y="2500900"/>
              <a:chExt cx="173600" cy="187925"/>
            </a:xfrm>
          </p:grpSpPr>
          <p:sp>
            <p:nvSpPr>
              <p:cNvPr id="1377" name="Google Shape;1377;p7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378" name="Google Shape;1378;p7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 name="Google Shape;1383;p73"/>
            <p:cNvGrpSpPr/>
            <p:nvPr/>
          </p:nvGrpSpPr>
          <p:grpSpPr>
            <a:xfrm>
              <a:off x="3775674" y="2798496"/>
              <a:ext cx="40545" cy="23564"/>
              <a:chOff x="3750475" y="2481850"/>
              <a:chExt cx="85125" cy="51800"/>
            </a:xfrm>
          </p:grpSpPr>
          <p:sp>
            <p:nvSpPr>
              <p:cNvPr id="1384" name="Google Shape;1384;p7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386" name="Google Shape;1386;p73"/>
            <p:cNvGrpSpPr/>
            <p:nvPr/>
          </p:nvGrpSpPr>
          <p:grpSpPr>
            <a:xfrm>
              <a:off x="3716946" y="2776024"/>
              <a:ext cx="81971" cy="76912"/>
              <a:chOff x="3627175" y="2432450"/>
              <a:chExt cx="172100" cy="169075"/>
            </a:xfrm>
          </p:grpSpPr>
          <p:sp>
            <p:nvSpPr>
              <p:cNvPr id="1387" name="Google Shape;1387;p7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389" name="Google Shape;1389;p7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390" name="Google Shape;1390;p73"/>
            <p:cNvGrpSpPr/>
            <p:nvPr/>
          </p:nvGrpSpPr>
          <p:grpSpPr>
            <a:xfrm>
              <a:off x="3685682" y="2845624"/>
              <a:ext cx="29311" cy="45055"/>
              <a:chOff x="3561536" y="2585450"/>
              <a:chExt cx="61539" cy="99045"/>
            </a:xfrm>
          </p:grpSpPr>
          <p:sp>
            <p:nvSpPr>
              <p:cNvPr id="1391" name="Google Shape;1391;p7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393" name="Google Shape;1393;p73"/>
            <p:cNvGrpSpPr/>
            <p:nvPr/>
          </p:nvGrpSpPr>
          <p:grpSpPr>
            <a:xfrm>
              <a:off x="3849905" y="2572252"/>
              <a:ext cx="74339" cy="119559"/>
              <a:chOff x="3906325" y="1984500"/>
              <a:chExt cx="156075" cy="262825"/>
            </a:xfrm>
          </p:grpSpPr>
          <p:sp>
            <p:nvSpPr>
              <p:cNvPr id="1394" name="Google Shape;1394;p7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395" name="Google Shape;1395;p7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 name="Google Shape;1396;p73"/>
            <p:cNvGrpSpPr/>
            <p:nvPr/>
          </p:nvGrpSpPr>
          <p:grpSpPr>
            <a:xfrm>
              <a:off x="2654821" y="2414345"/>
              <a:ext cx="667570" cy="558731"/>
              <a:chOff x="1397225" y="1637375"/>
              <a:chExt cx="1401575" cy="1228250"/>
            </a:xfrm>
          </p:grpSpPr>
          <p:sp>
            <p:nvSpPr>
              <p:cNvPr id="1397" name="Google Shape;1397;p7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398" name="Google Shape;1398;p73"/>
              <p:cNvGrpSpPr/>
              <p:nvPr/>
            </p:nvGrpSpPr>
            <p:grpSpPr>
              <a:xfrm>
                <a:off x="1397225" y="1637375"/>
                <a:ext cx="1398775" cy="1228250"/>
                <a:chOff x="1397225" y="1637375"/>
                <a:chExt cx="1398775" cy="1228250"/>
              </a:xfrm>
            </p:grpSpPr>
            <p:sp>
              <p:nvSpPr>
                <p:cNvPr id="1399" name="Google Shape;1399;p7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1" name="Google Shape;1401;p73"/>
            <p:cNvGrpSpPr/>
            <p:nvPr/>
          </p:nvGrpSpPr>
          <p:grpSpPr>
            <a:xfrm>
              <a:off x="3230417" y="3103734"/>
              <a:ext cx="282982" cy="280332"/>
              <a:chOff x="2605700" y="3152850"/>
              <a:chExt cx="594125" cy="616250"/>
            </a:xfrm>
          </p:grpSpPr>
          <p:sp>
            <p:nvSpPr>
              <p:cNvPr id="1402" name="Google Shape;1402;p7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403" name="Google Shape;1403;p7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404" name="Google Shape;1404;p73"/>
            <p:cNvGrpSpPr/>
            <p:nvPr/>
          </p:nvGrpSpPr>
          <p:grpSpPr>
            <a:xfrm>
              <a:off x="3265985" y="3226989"/>
              <a:ext cx="87151" cy="346202"/>
              <a:chOff x="2680375" y="3423800"/>
              <a:chExt cx="182975" cy="761050"/>
            </a:xfrm>
          </p:grpSpPr>
          <p:sp>
            <p:nvSpPr>
              <p:cNvPr id="1405" name="Google Shape;1405;p7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406" name="Google Shape;1406;p7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73"/>
            <p:cNvGrpSpPr/>
            <p:nvPr/>
          </p:nvGrpSpPr>
          <p:grpSpPr>
            <a:xfrm>
              <a:off x="3855466" y="3289811"/>
              <a:ext cx="112514" cy="94210"/>
              <a:chOff x="3918000" y="3561900"/>
              <a:chExt cx="236225" cy="207100"/>
            </a:xfrm>
          </p:grpSpPr>
          <p:sp>
            <p:nvSpPr>
              <p:cNvPr id="1408" name="Google Shape;1408;p7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409" name="Google Shape;1409;p7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0" name="Google Shape;1410;p7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413" name="Google Shape;1413;p73"/>
            <p:cNvGrpSpPr/>
            <p:nvPr/>
          </p:nvGrpSpPr>
          <p:grpSpPr>
            <a:xfrm>
              <a:off x="2905224" y="2311071"/>
              <a:ext cx="596721" cy="528992"/>
              <a:chOff x="1922950" y="1410350"/>
              <a:chExt cx="1252825" cy="1162875"/>
            </a:xfrm>
          </p:grpSpPr>
          <p:sp>
            <p:nvSpPr>
              <p:cNvPr id="1414" name="Google Shape;1414;p7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430" name="Google Shape;1430;p7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450" name="Google Shape;1450;p7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51" name="Google Shape;1451;p7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 name="Google Shape;1452;p73"/>
            <p:cNvGrpSpPr/>
            <p:nvPr/>
          </p:nvGrpSpPr>
          <p:grpSpPr>
            <a:xfrm>
              <a:off x="3280929" y="3294542"/>
              <a:ext cx="109894" cy="272224"/>
              <a:chOff x="2711750" y="3572300"/>
              <a:chExt cx="230725" cy="598425"/>
            </a:xfrm>
          </p:grpSpPr>
          <p:sp>
            <p:nvSpPr>
              <p:cNvPr id="1453" name="Google Shape;1453;p7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 name="Google Shape;1455;p7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 name="Google Shape;1456;p73"/>
            <p:cNvGrpSpPr/>
            <p:nvPr/>
          </p:nvGrpSpPr>
          <p:grpSpPr>
            <a:xfrm>
              <a:off x="3790439" y="2408636"/>
              <a:ext cx="73017" cy="75684"/>
              <a:chOff x="3781475" y="1624825"/>
              <a:chExt cx="153300" cy="166375"/>
            </a:xfrm>
          </p:grpSpPr>
          <p:sp>
            <p:nvSpPr>
              <p:cNvPr id="1457" name="Google Shape;1457;p7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 name="Google Shape;1461;p7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 name="Google Shape;1468;p73"/>
            <p:cNvGrpSpPr/>
            <p:nvPr/>
          </p:nvGrpSpPr>
          <p:grpSpPr>
            <a:xfrm>
              <a:off x="4403342" y="3107749"/>
              <a:ext cx="316680" cy="101374"/>
              <a:chOff x="5068275" y="3161675"/>
              <a:chExt cx="664875" cy="222850"/>
            </a:xfrm>
          </p:grpSpPr>
          <p:sp>
            <p:nvSpPr>
              <p:cNvPr id="1469" name="Google Shape;1469;p7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 name="Google Shape;1473;p7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 name="Google Shape;1502;p73"/>
            <p:cNvGrpSpPr/>
            <p:nvPr/>
          </p:nvGrpSpPr>
          <p:grpSpPr>
            <a:xfrm>
              <a:off x="3697513" y="2707266"/>
              <a:ext cx="59549" cy="79733"/>
              <a:chOff x="3586375" y="2281300"/>
              <a:chExt cx="125025" cy="175275"/>
            </a:xfrm>
          </p:grpSpPr>
          <p:sp>
            <p:nvSpPr>
              <p:cNvPr id="1503" name="Google Shape;1503;p7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5" name="Google Shape;1505;p7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 name="Google Shape;1506;p73"/>
            <p:cNvGrpSpPr/>
            <p:nvPr/>
          </p:nvGrpSpPr>
          <p:grpSpPr>
            <a:xfrm>
              <a:off x="4513224" y="3221724"/>
              <a:ext cx="274563" cy="280321"/>
              <a:chOff x="5298975" y="3412225"/>
              <a:chExt cx="576450" cy="616225"/>
            </a:xfrm>
          </p:grpSpPr>
          <p:sp>
            <p:nvSpPr>
              <p:cNvPr id="1507" name="Google Shape;1507;p7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508" name="Google Shape;1508;p7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73"/>
            <p:cNvGrpSpPr/>
            <p:nvPr/>
          </p:nvGrpSpPr>
          <p:grpSpPr>
            <a:xfrm>
              <a:off x="4824403" y="3421846"/>
              <a:ext cx="110132" cy="130647"/>
              <a:chOff x="5952300" y="3852150"/>
              <a:chExt cx="231225" cy="287200"/>
            </a:xfrm>
          </p:grpSpPr>
          <p:sp>
            <p:nvSpPr>
              <p:cNvPr id="1510" name="Google Shape;1510;p7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 name="Google Shape;1512;p7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 name="Google Shape;1520;p73"/>
            <p:cNvGrpSpPr/>
            <p:nvPr/>
          </p:nvGrpSpPr>
          <p:grpSpPr>
            <a:xfrm>
              <a:off x="4295710" y="3079670"/>
              <a:ext cx="14968" cy="27135"/>
              <a:chOff x="4842300" y="3099950"/>
              <a:chExt cx="31425" cy="59650"/>
            </a:xfrm>
          </p:grpSpPr>
          <p:sp>
            <p:nvSpPr>
              <p:cNvPr id="1521" name="Google Shape;1521;p7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5" name="Google Shape;1525;p7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 name="Google Shape;1533;p73"/>
            <p:cNvGrpSpPr/>
            <p:nvPr/>
          </p:nvGrpSpPr>
          <p:grpSpPr>
            <a:xfrm>
              <a:off x="3831056" y="2816010"/>
              <a:ext cx="37378" cy="27612"/>
              <a:chOff x="3866750" y="2520350"/>
              <a:chExt cx="78475" cy="60700"/>
            </a:xfrm>
          </p:grpSpPr>
          <p:sp>
            <p:nvSpPr>
              <p:cNvPr id="1534" name="Google Shape;1534;p7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 name="Google Shape;1538;p7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555" name="Google Shape;1555;p7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567" name="Google Shape;1567;p7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 name="Google Shape;1580;p73"/>
            <p:cNvGrpSpPr/>
            <p:nvPr/>
          </p:nvGrpSpPr>
          <p:grpSpPr>
            <a:xfrm>
              <a:off x="3632736" y="3051591"/>
              <a:ext cx="63288" cy="45217"/>
              <a:chOff x="3450375" y="3038225"/>
              <a:chExt cx="132875" cy="99400"/>
            </a:xfrm>
          </p:grpSpPr>
          <p:sp>
            <p:nvSpPr>
              <p:cNvPr id="1581" name="Google Shape;1581;p7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 name="Google Shape;1583;p7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592" name="Google Shape;1592;p7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02" name="Google Shape;1602;p7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608" name="Google Shape;1608;p7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73"/>
          <p:cNvGrpSpPr/>
          <p:nvPr/>
        </p:nvGrpSpPr>
        <p:grpSpPr>
          <a:xfrm>
            <a:off x="719115" y="2852867"/>
            <a:ext cx="2622876" cy="1333540"/>
            <a:chOff x="238125" y="1038125"/>
            <a:chExt cx="7146800" cy="3633625"/>
          </a:xfrm>
        </p:grpSpPr>
        <p:sp>
          <p:nvSpPr>
            <p:cNvPr id="1619" name="Google Shape;1619;p7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73"/>
          <p:cNvGrpSpPr/>
          <p:nvPr/>
        </p:nvGrpSpPr>
        <p:grpSpPr>
          <a:xfrm>
            <a:off x="5834043" y="994977"/>
            <a:ext cx="2590840" cy="1380235"/>
            <a:chOff x="233350" y="949250"/>
            <a:chExt cx="7137300" cy="3802300"/>
          </a:xfrm>
        </p:grpSpPr>
        <p:sp>
          <p:nvSpPr>
            <p:cNvPr id="3192" name="Google Shape;3192;p7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3" name="Google Shape;3243;p73"/>
          <p:cNvGrpSpPr/>
          <p:nvPr/>
        </p:nvGrpSpPr>
        <p:grpSpPr>
          <a:xfrm>
            <a:off x="7648472" y="3039750"/>
            <a:ext cx="104231" cy="320340"/>
            <a:chOff x="7564426" y="3224343"/>
            <a:chExt cx="119985" cy="368801"/>
          </a:xfrm>
        </p:grpSpPr>
        <p:sp>
          <p:nvSpPr>
            <p:cNvPr id="3244" name="Google Shape;3244;p7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6" name="Google Shape;3246;p73"/>
          <p:cNvGrpSpPr/>
          <p:nvPr/>
        </p:nvGrpSpPr>
        <p:grpSpPr>
          <a:xfrm>
            <a:off x="7347961" y="3033852"/>
            <a:ext cx="189489" cy="332132"/>
            <a:chOff x="8370831" y="3202002"/>
            <a:chExt cx="218129" cy="382376"/>
          </a:xfrm>
        </p:grpSpPr>
        <p:sp>
          <p:nvSpPr>
            <p:cNvPr id="3247" name="Google Shape;3247;p7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73"/>
          <p:cNvGrpSpPr/>
          <p:nvPr/>
        </p:nvGrpSpPr>
        <p:grpSpPr>
          <a:xfrm>
            <a:off x="8071350" y="3444984"/>
            <a:ext cx="309429" cy="267000"/>
            <a:chOff x="6742064" y="3750480"/>
            <a:chExt cx="399315" cy="344560"/>
          </a:xfrm>
        </p:grpSpPr>
        <p:sp>
          <p:nvSpPr>
            <p:cNvPr id="3250" name="Google Shape;3250;p7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2" name="Google Shape;3252;p73"/>
          <p:cNvGrpSpPr/>
          <p:nvPr/>
        </p:nvGrpSpPr>
        <p:grpSpPr>
          <a:xfrm>
            <a:off x="7610369" y="3796031"/>
            <a:ext cx="180437" cy="281608"/>
            <a:chOff x="7248525" y="3739696"/>
            <a:chExt cx="230531" cy="359790"/>
          </a:xfrm>
        </p:grpSpPr>
        <p:sp>
          <p:nvSpPr>
            <p:cNvPr id="3253" name="Google Shape;3253;p7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73"/>
          <p:cNvGrpSpPr/>
          <p:nvPr/>
        </p:nvGrpSpPr>
        <p:grpSpPr>
          <a:xfrm>
            <a:off x="7856288" y="3439255"/>
            <a:ext cx="162896" cy="278710"/>
            <a:chOff x="7601242" y="3729267"/>
            <a:chExt cx="222566" cy="380803"/>
          </a:xfrm>
        </p:grpSpPr>
        <p:sp>
          <p:nvSpPr>
            <p:cNvPr id="3256" name="Google Shape;3256;p7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8" name="Google Shape;3258;p73"/>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9" name="Google Shape;3259;p73"/>
          <p:cNvGrpSpPr/>
          <p:nvPr/>
        </p:nvGrpSpPr>
        <p:grpSpPr>
          <a:xfrm>
            <a:off x="7345934" y="3440396"/>
            <a:ext cx="193543" cy="275990"/>
            <a:chOff x="8304647" y="3738687"/>
            <a:chExt cx="225076" cy="320956"/>
          </a:xfrm>
        </p:grpSpPr>
        <p:sp>
          <p:nvSpPr>
            <p:cNvPr id="3260" name="Google Shape;3260;p7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3" name="Google Shape;3263;p73"/>
          <p:cNvGrpSpPr/>
          <p:nvPr/>
        </p:nvGrpSpPr>
        <p:grpSpPr>
          <a:xfrm>
            <a:off x="7618426" y="3440396"/>
            <a:ext cx="178492" cy="275990"/>
            <a:chOff x="8615101" y="3738687"/>
            <a:chExt cx="207573" cy="320956"/>
          </a:xfrm>
        </p:grpSpPr>
        <p:sp>
          <p:nvSpPr>
            <p:cNvPr id="3264" name="Google Shape;3264;p7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7" name="Google Shape;3267;p73"/>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8" name="Google Shape;3268;p73"/>
          <p:cNvGrpSpPr/>
          <p:nvPr/>
        </p:nvGrpSpPr>
        <p:grpSpPr>
          <a:xfrm>
            <a:off x="6013131" y="3561884"/>
            <a:ext cx="557670" cy="511283"/>
            <a:chOff x="6015419" y="3716859"/>
            <a:chExt cx="557671" cy="511283"/>
          </a:xfrm>
        </p:grpSpPr>
        <p:sp>
          <p:nvSpPr>
            <p:cNvPr id="3269" name="Google Shape;3269;p7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0" name="Google Shape;3270;p73"/>
            <p:cNvGrpSpPr/>
            <p:nvPr/>
          </p:nvGrpSpPr>
          <p:grpSpPr>
            <a:xfrm>
              <a:off x="6036094" y="3716980"/>
              <a:ext cx="529860" cy="510468"/>
              <a:chOff x="6036094" y="3716980"/>
              <a:chExt cx="529860" cy="510468"/>
            </a:xfrm>
          </p:grpSpPr>
          <p:sp>
            <p:nvSpPr>
              <p:cNvPr id="3271" name="Google Shape;3271;p7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81" name="Google Shape;3281;p73"/>
          <p:cNvGrpSpPr/>
          <p:nvPr/>
        </p:nvGrpSpPr>
        <p:grpSpPr>
          <a:xfrm>
            <a:off x="6642016" y="2918653"/>
            <a:ext cx="576302" cy="511871"/>
            <a:chOff x="6644304" y="3073628"/>
            <a:chExt cx="576302" cy="511871"/>
          </a:xfrm>
        </p:grpSpPr>
        <p:sp>
          <p:nvSpPr>
            <p:cNvPr id="3282" name="Google Shape;3282;p7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3" name="Google Shape;3283;p73"/>
            <p:cNvGrpSpPr/>
            <p:nvPr/>
          </p:nvGrpSpPr>
          <p:grpSpPr>
            <a:xfrm>
              <a:off x="6712169" y="3085440"/>
              <a:ext cx="481622" cy="494913"/>
              <a:chOff x="6712169" y="3085440"/>
              <a:chExt cx="481622" cy="494913"/>
            </a:xfrm>
          </p:grpSpPr>
          <p:sp>
            <p:nvSpPr>
              <p:cNvPr id="3284" name="Google Shape;3284;p7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9" name="Google Shape;3289;p7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2" name="Google Shape;3292;p73"/>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3" name="Google Shape;3293;p73"/>
          <p:cNvGrpSpPr/>
          <p:nvPr/>
        </p:nvGrpSpPr>
        <p:grpSpPr>
          <a:xfrm>
            <a:off x="6649867" y="3561648"/>
            <a:ext cx="560631" cy="511352"/>
            <a:chOff x="6652154" y="3716623"/>
            <a:chExt cx="560631" cy="511352"/>
          </a:xfrm>
        </p:grpSpPr>
        <p:sp>
          <p:nvSpPr>
            <p:cNvPr id="3294" name="Google Shape;3294;p7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5" name="Google Shape;3295;p73"/>
            <p:cNvGrpSpPr/>
            <p:nvPr/>
          </p:nvGrpSpPr>
          <p:grpSpPr>
            <a:xfrm>
              <a:off x="6669657" y="3716715"/>
              <a:ext cx="466779" cy="464290"/>
              <a:chOff x="6669657" y="3716715"/>
              <a:chExt cx="466779" cy="464290"/>
            </a:xfrm>
          </p:grpSpPr>
          <p:sp>
            <p:nvSpPr>
              <p:cNvPr id="3296" name="Google Shape;3296;p7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09" name="Google Shape;3309;p73"/>
          <p:cNvGrpSpPr/>
          <p:nvPr/>
        </p:nvGrpSpPr>
        <p:grpSpPr>
          <a:xfrm>
            <a:off x="7843958" y="3843056"/>
            <a:ext cx="187557" cy="187557"/>
            <a:chOff x="8565775" y="671075"/>
            <a:chExt cx="441000" cy="441000"/>
          </a:xfrm>
        </p:grpSpPr>
        <p:sp>
          <p:nvSpPr>
            <p:cNvPr id="3310" name="Google Shape;3310;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2" name="Google Shape;3312;p73"/>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4" name="Google Shape;3314;p73"/>
          <p:cNvGrpSpPr/>
          <p:nvPr/>
        </p:nvGrpSpPr>
        <p:grpSpPr>
          <a:xfrm>
            <a:off x="5997813" y="2921275"/>
            <a:ext cx="587871" cy="512373"/>
            <a:chOff x="6000100" y="3076250"/>
            <a:chExt cx="587871" cy="512373"/>
          </a:xfrm>
        </p:grpSpPr>
        <p:sp>
          <p:nvSpPr>
            <p:cNvPr id="3315" name="Google Shape;3315;p7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6" name="Google Shape;3316;p73"/>
            <p:cNvGrpSpPr/>
            <p:nvPr/>
          </p:nvGrpSpPr>
          <p:grpSpPr>
            <a:xfrm>
              <a:off x="6031360" y="3076713"/>
              <a:ext cx="539107" cy="480965"/>
              <a:chOff x="6031360" y="3076713"/>
              <a:chExt cx="539107" cy="480965"/>
            </a:xfrm>
          </p:grpSpPr>
          <p:sp>
            <p:nvSpPr>
              <p:cNvPr id="3317" name="Google Shape;3317;p7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24" name="Google Shape;3324;p73"/>
          <p:cNvGrpSpPr/>
          <p:nvPr/>
        </p:nvGrpSpPr>
        <p:grpSpPr>
          <a:xfrm>
            <a:off x="3369304" y="940638"/>
            <a:ext cx="2310381" cy="1488888"/>
            <a:chOff x="229225" y="549050"/>
            <a:chExt cx="7161750" cy="4615275"/>
          </a:xfrm>
        </p:grpSpPr>
        <p:sp>
          <p:nvSpPr>
            <p:cNvPr id="3325" name="Google Shape;3325;p7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2" name="Google Shape;3442;p73"/>
          <p:cNvGrpSpPr/>
          <p:nvPr/>
        </p:nvGrpSpPr>
        <p:grpSpPr>
          <a:xfrm>
            <a:off x="3514722" y="2832485"/>
            <a:ext cx="2310282" cy="1374222"/>
            <a:chOff x="238125" y="732525"/>
            <a:chExt cx="7130500" cy="4241425"/>
          </a:xfrm>
        </p:grpSpPr>
        <p:sp>
          <p:nvSpPr>
            <p:cNvPr id="3443" name="Google Shape;3443;p7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0" name="Shape 3560"/>
        <p:cNvGrpSpPr/>
        <p:nvPr/>
      </p:nvGrpSpPr>
      <p:grpSpPr>
        <a:xfrm>
          <a:off x="0" y="0"/>
          <a:ext cx="0" cy="0"/>
          <a:chOff x="0" y="0"/>
          <a:chExt cx="0" cy="0"/>
        </a:xfrm>
      </p:grpSpPr>
      <p:grpSp>
        <p:nvGrpSpPr>
          <p:cNvPr id="3561" name="Google Shape;3561;p74"/>
          <p:cNvGrpSpPr/>
          <p:nvPr/>
        </p:nvGrpSpPr>
        <p:grpSpPr>
          <a:xfrm>
            <a:off x="729274" y="969771"/>
            <a:ext cx="2507799" cy="206239"/>
            <a:chOff x="106648" y="895722"/>
            <a:chExt cx="4481413" cy="374300"/>
          </a:xfrm>
        </p:grpSpPr>
        <p:grpSp>
          <p:nvGrpSpPr>
            <p:cNvPr id="3562" name="Google Shape;3562;p74"/>
            <p:cNvGrpSpPr/>
            <p:nvPr/>
          </p:nvGrpSpPr>
          <p:grpSpPr>
            <a:xfrm>
              <a:off x="2233276" y="895722"/>
              <a:ext cx="1082667" cy="223591"/>
              <a:chOff x="4808316" y="2800065"/>
              <a:chExt cx="1999386" cy="412910"/>
            </a:xfrm>
          </p:grpSpPr>
          <p:sp>
            <p:nvSpPr>
              <p:cNvPr id="3563" name="Google Shape;3563;p7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4" name="Google Shape;3564;p74"/>
              <p:cNvGrpSpPr/>
              <p:nvPr/>
            </p:nvGrpSpPr>
            <p:grpSpPr>
              <a:xfrm>
                <a:off x="4808316" y="2800065"/>
                <a:ext cx="92400" cy="411825"/>
                <a:chOff x="845575" y="2563700"/>
                <a:chExt cx="92400" cy="411825"/>
              </a:xfrm>
            </p:grpSpPr>
            <p:cxnSp>
              <p:nvCxnSpPr>
                <p:cNvPr id="3565" name="Google Shape;3565;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566" name="Google Shape;3566;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7" name="Google Shape;3567;p74"/>
            <p:cNvGrpSpPr/>
            <p:nvPr/>
          </p:nvGrpSpPr>
          <p:grpSpPr>
            <a:xfrm>
              <a:off x="106648" y="895722"/>
              <a:ext cx="1088401" cy="223591"/>
              <a:chOff x="881025" y="2800065"/>
              <a:chExt cx="2009975" cy="412910"/>
            </a:xfrm>
          </p:grpSpPr>
          <p:sp>
            <p:nvSpPr>
              <p:cNvPr id="3568" name="Google Shape;3568;p7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9" name="Google Shape;3569;p74"/>
              <p:cNvGrpSpPr/>
              <p:nvPr/>
            </p:nvGrpSpPr>
            <p:grpSpPr>
              <a:xfrm>
                <a:off x="881025" y="2800065"/>
                <a:ext cx="92400" cy="411825"/>
                <a:chOff x="845575" y="2563700"/>
                <a:chExt cx="92400" cy="411825"/>
              </a:xfrm>
            </p:grpSpPr>
            <p:cxnSp>
              <p:nvCxnSpPr>
                <p:cNvPr id="3570" name="Google Shape;3570;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571" name="Google Shape;3571;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72" name="Google Shape;3572;p74"/>
            <p:cNvGrpSpPr/>
            <p:nvPr/>
          </p:nvGrpSpPr>
          <p:grpSpPr>
            <a:xfrm>
              <a:off x="1172346" y="1047018"/>
              <a:ext cx="1083151" cy="223003"/>
              <a:chOff x="2849073" y="3079467"/>
              <a:chExt cx="2000279" cy="411825"/>
            </a:xfrm>
          </p:grpSpPr>
          <p:sp>
            <p:nvSpPr>
              <p:cNvPr id="3573" name="Google Shape;3573;p7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4" name="Google Shape;3574;p74"/>
              <p:cNvGrpSpPr/>
              <p:nvPr/>
            </p:nvGrpSpPr>
            <p:grpSpPr>
              <a:xfrm rot="10800000">
                <a:off x="2849073" y="3079467"/>
                <a:ext cx="92400" cy="411825"/>
                <a:chOff x="2070100" y="2563700"/>
                <a:chExt cx="92400" cy="411825"/>
              </a:xfrm>
            </p:grpSpPr>
            <p:cxnSp>
              <p:nvCxnSpPr>
                <p:cNvPr id="3575" name="Google Shape;3575;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576" name="Google Shape;3576;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77" name="Google Shape;3577;p74"/>
            <p:cNvGrpSpPr/>
            <p:nvPr/>
          </p:nvGrpSpPr>
          <p:grpSpPr>
            <a:xfrm>
              <a:off x="3290132" y="1047018"/>
              <a:ext cx="1297929" cy="223003"/>
              <a:chOff x="6760035" y="3079467"/>
              <a:chExt cx="2396914" cy="411825"/>
            </a:xfrm>
          </p:grpSpPr>
          <p:sp>
            <p:nvSpPr>
              <p:cNvPr id="3578" name="Google Shape;3578;p7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9" name="Google Shape;3579;p74"/>
              <p:cNvGrpSpPr/>
              <p:nvPr/>
            </p:nvGrpSpPr>
            <p:grpSpPr>
              <a:xfrm rot="10800000">
                <a:off x="6760035" y="3079467"/>
                <a:ext cx="92400" cy="411825"/>
                <a:chOff x="2070100" y="2563700"/>
                <a:chExt cx="92400" cy="411825"/>
              </a:xfrm>
            </p:grpSpPr>
            <p:cxnSp>
              <p:nvCxnSpPr>
                <p:cNvPr id="3580" name="Google Shape;3580;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581" name="Google Shape;3581;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582" name="Google Shape;3582;p74"/>
          <p:cNvGrpSpPr/>
          <p:nvPr/>
        </p:nvGrpSpPr>
        <p:grpSpPr>
          <a:xfrm>
            <a:off x="2147036" y="3369142"/>
            <a:ext cx="1086701" cy="799429"/>
            <a:chOff x="2183288" y="3555572"/>
            <a:chExt cx="1136241" cy="835873"/>
          </a:xfrm>
        </p:grpSpPr>
        <p:sp>
          <p:nvSpPr>
            <p:cNvPr id="3583" name="Google Shape;3583;p7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4" name="Google Shape;3584;p74"/>
            <p:cNvGrpSpPr/>
            <p:nvPr/>
          </p:nvGrpSpPr>
          <p:grpSpPr>
            <a:xfrm>
              <a:off x="2205895" y="3637269"/>
              <a:ext cx="1089848" cy="724993"/>
              <a:chOff x="2205895" y="3637269"/>
              <a:chExt cx="1089848" cy="724993"/>
            </a:xfrm>
          </p:grpSpPr>
          <p:sp>
            <p:nvSpPr>
              <p:cNvPr id="3585" name="Google Shape;3585;p7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1" name="Google Shape;3591;p7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92" name="Google Shape;3592;p7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593" name="Google Shape;3593;p74"/>
            <p:cNvGrpSpPr/>
            <p:nvPr/>
          </p:nvGrpSpPr>
          <p:grpSpPr>
            <a:xfrm>
              <a:off x="3173850" y="3779426"/>
              <a:ext cx="145679" cy="70048"/>
              <a:chOff x="3173850" y="3779426"/>
              <a:chExt cx="145679" cy="70048"/>
            </a:xfrm>
          </p:grpSpPr>
          <p:cxnSp>
            <p:nvCxnSpPr>
              <p:cNvPr id="3594" name="Google Shape;3594;p7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3595" name="Google Shape;3595;p7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6" name="Google Shape;3596;p74"/>
            <p:cNvGrpSpPr/>
            <p:nvPr/>
          </p:nvGrpSpPr>
          <p:grpSpPr>
            <a:xfrm>
              <a:off x="2183288" y="4139483"/>
              <a:ext cx="145133" cy="70048"/>
              <a:chOff x="2183288" y="4139483"/>
              <a:chExt cx="145133" cy="70048"/>
            </a:xfrm>
          </p:grpSpPr>
          <p:cxnSp>
            <p:nvCxnSpPr>
              <p:cNvPr id="3597" name="Google Shape;3597;p7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3598" name="Google Shape;3598;p7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9" name="Google Shape;3599;p7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00" name="Google Shape;3600;p7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601" name="Google Shape;3601;p74"/>
            <p:cNvGrpSpPr/>
            <p:nvPr/>
          </p:nvGrpSpPr>
          <p:grpSpPr>
            <a:xfrm>
              <a:off x="2943836" y="4268886"/>
              <a:ext cx="60717" cy="122559"/>
              <a:chOff x="2943836" y="4268886"/>
              <a:chExt cx="60717" cy="122559"/>
            </a:xfrm>
          </p:grpSpPr>
          <p:sp>
            <p:nvSpPr>
              <p:cNvPr id="3602" name="Google Shape;3602;p7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03" name="Google Shape;3603;p7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3604" name="Google Shape;3604;p74"/>
          <p:cNvGrpSpPr/>
          <p:nvPr/>
        </p:nvGrpSpPr>
        <p:grpSpPr>
          <a:xfrm>
            <a:off x="3409981" y="1290142"/>
            <a:ext cx="1675870" cy="758251"/>
            <a:chOff x="3530532" y="1496185"/>
            <a:chExt cx="1562000" cy="706730"/>
          </a:xfrm>
        </p:grpSpPr>
        <p:cxnSp>
          <p:nvCxnSpPr>
            <p:cNvPr id="3605" name="Google Shape;3605;p7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3606" name="Google Shape;3606;p74"/>
            <p:cNvGrpSpPr/>
            <p:nvPr/>
          </p:nvGrpSpPr>
          <p:grpSpPr>
            <a:xfrm>
              <a:off x="3530532" y="1496185"/>
              <a:ext cx="323430" cy="463587"/>
              <a:chOff x="3530532" y="1496185"/>
              <a:chExt cx="323430" cy="463587"/>
            </a:xfrm>
          </p:grpSpPr>
          <p:grpSp>
            <p:nvGrpSpPr>
              <p:cNvPr id="3607" name="Google Shape;3607;p74"/>
              <p:cNvGrpSpPr/>
              <p:nvPr/>
            </p:nvGrpSpPr>
            <p:grpSpPr>
              <a:xfrm>
                <a:off x="3567462" y="1496185"/>
                <a:ext cx="286500" cy="361376"/>
                <a:chOff x="3567462" y="1496185"/>
                <a:chExt cx="286500" cy="361376"/>
              </a:xfrm>
            </p:grpSpPr>
            <p:cxnSp>
              <p:nvCxnSpPr>
                <p:cNvPr id="3608" name="Google Shape;3608;p7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609" name="Google Shape;3609;p7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0" name="Google Shape;3610;p7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1" name="Google Shape;3611;p74"/>
            <p:cNvGrpSpPr/>
            <p:nvPr/>
          </p:nvGrpSpPr>
          <p:grpSpPr>
            <a:xfrm>
              <a:off x="3891569" y="1779209"/>
              <a:ext cx="323945" cy="423706"/>
              <a:chOff x="3891569" y="1779209"/>
              <a:chExt cx="323945" cy="423706"/>
            </a:xfrm>
          </p:grpSpPr>
          <p:grpSp>
            <p:nvGrpSpPr>
              <p:cNvPr id="3612" name="Google Shape;3612;p74"/>
              <p:cNvGrpSpPr/>
              <p:nvPr/>
            </p:nvGrpSpPr>
            <p:grpSpPr>
              <a:xfrm>
                <a:off x="3929014" y="1881638"/>
                <a:ext cx="286500" cy="321278"/>
                <a:chOff x="3929014" y="1881638"/>
                <a:chExt cx="286500" cy="321278"/>
              </a:xfrm>
            </p:grpSpPr>
            <p:cxnSp>
              <p:nvCxnSpPr>
                <p:cNvPr id="3613" name="Google Shape;3613;p7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3614" name="Google Shape;3614;p7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5" name="Google Shape;3615;p7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6" name="Google Shape;3616;p74"/>
            <p:cNvGrpSpPr/>
            <p:nvPr/>
          </p:nvGrpSpPr>
          <p:grpSpPr>
            <a:xfrm>
              <a:off x="4252606" y="1496185"/>
              <a:ext cx="324721" cy="463587"/>
              <a:chOff x="4252606" y="1496185"/>
              <a:chExt cx="324721" cy="463587"/>
            </a:xfrm>
          </p:grpSpPr>
          <p:grpSp>
            <p:nvGrpSpPr>
              <p:cNvPr id="3617" name="Google Shape;3617;p74"/>
              <p:cNvGrpSpPr/>
              <p:nvPr/>
            </p:nvGrpSpPr>
            <p:grpSpPr>
              <a:xfrm>
                <a:off x="4290828" y="1496185"/>
                <a:ext cx="286500" cy="361376"/>
                <a:chOff x="4290828" y="1496185"/>
                <a:chExt cx="286500" cy="361376"/>
              </a:xfrm>
            </p:grpSpPr>
            <p:cxnSp>
              <p:nvCxnSpPr>
                <p:cNvPr id="3618" name="Google Shape;3618;p7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619" name="Google Shape;3619;p7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0" name="Google Shape;3620;p7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1" name="Google Shape;3621;p74"/>
            <p:cNvGrpSpPr/>
            <p:nvPr/>
          </p:nvGrpSpPr>
          <p:grpSpPr>
            <a:xfrm>
              <a:off x="4613643" y="1763716"/>
              <a:ext cx="325308" cy="439200"/>
              <a:chOff x="4613643" y="1763716"/>
              <a:chExt cx="325308" cy="439200"/>
            </a:xfrm>
          </p:grpSpPr>
          <p:grpSp>
            <p:nvGrpSpPr>
              <p:cNvPr id="3622" name="Google Shape;3622;p74"/>
              <p:cNvGrpSpPr/>
              <p:nvPr/>
            </p:nvGrpSpPr>
            <p:grpSpPr>
              <a:xfrm>
                <a:off x="4652451" y="1879538"/>
                <a:ext cx="286500" cy="323378"/>
                <a:chOff x="4652451" y="1879538"/>
                <a:chExt cx="286500" cy="323378"/>
              </a:xfrm>
            </p:grpSpPr>
            <p:cxnSp>
              <p:nvCxnSpPr>
                <p:cNvPr id="3623" name="Google Shape;3623;p7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3624" name="Google Shape;3624;p7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5" name="Google Shape;3625;p7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26" name="Google Shape;3626;p74"/>
          <p:cNvGrpSpPr/>
          <p:nvPr/>
        </p:nvGrpSpPr>
        <p:grpSpPr>
          <a:xfrm>
            <a:off x="3421841" y="2143768"/>
            <a:ext cx="1652173" cy="391517"/>
            <a:chOff x="3512551" y="2358270"/>
            <a:chExt cx="1597383" cy="378533"/>
          </a:xfrm>
        </p:grpSpPr>
        <p:cxnSp>
          <p:nvCxnSpPr>
            <p:cNvPr id="3627" name="Google Shape;3627;p74"/>
            <p:cNvCxnSpPr>
              <a:stCxn id="3628" idx="6"/>
              <a:endCxn id="362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3630" name="Google Shape;3630;p74"/>
            <p:cNvGrpSpPr/>
            <p:nvPr/>
          </p:nvGrpSpPr>
          <p:grpSpPr>
            <a:xfrm>
              <a:off x="3512551" y="2358270"/>
              <a:ext cx="225647" cy="307714"/>
              <a:chOff x="2182679" y="2004714"/>
              <a:chExt cx="792300" cy="1080458"/>
            </a:xfrm>
          </p:grpSpPr>
          <p:cxnSp>
            <p:nvCxnSpPr>
              <p:cNvPr id="3631" name="Google Shape;3631;p74"/>
              <p:cNvCxnSpPr>
                <a:stCxn id="363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628" name="Google Shape;3628;p7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3" name="Google Shape;3633;p74"/>
            <p:cNvGrpSpPr/>
            <p:nvPr/>
          </p:nvGrpSpPr>
          <p:grpSpPr>
            <a:xfrm>
              <a:off x="3969644" y="2440153"/>
              <a:ext cx="225853" cy="296651"/>
              <a:chOff x="3775710" y="1729289"/>
              <a:chExt cx="136500" cy="179289"/>
            </a:xfrm>
          </p:grpSpPr>
          <p:cxnSp>
            <p:nvCxnSpPr>
              <p:cNvPr id="3634" name="Google Shape;3634;p7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3635" name="Google Shape;3635;p7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7" name="Google Shape;3637;p74"/>
            <p:cNvGrpSpPr/>
            <p:nvPr/>
          </p:nvGrpSpPr>
          <p:grpSpPr>
            <a:xfrm>
              <a:off x="4427051" y="2358270"/>
              <a:ext cx="225647" cy="307714"/>
              <a:chOff x="5393704" y="2004714"/>
              <a:chExt cx="792300" cy="1080458"/>
            </a:xfrm>
          </p:grpSpPr>
          <p:cxnSp>
            <p:nvCxnSpPr>
              <p:cNvPr id="3638" name="Google Shape;3638;p74"/>
              <p:cNvCxnSpPr>
                <a:stCxn id="363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640" name="Google Shape;3640;p7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1" name="Google Shape;3641;p74"/>
            <p:cNvGrpSpPr/>
            <p:nvPr/>
          </p:nvGrpSpPr>
          <p:grpSpPr>
            <a:xfrm>
              <a:off x="4884287" y="2440252"/>
              <a:ext cx="225647" cy="296532"/>
              <a:chOff x="6999166" y="2292572"/>
              <a:chExt cx="792300" cy="1041192"/>
            </a:xfrm>
          </p:grpSpPr>
          <p:cxnSp>
            <p:nvCxnSpPr>
              <p:cNvPr id="3642" name="Google Shape;3642;p7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3629" name="Google Shape;3629;p7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44" name="Google Shape;3644;p74"/>
          <p:cNvGrpSpPr/>
          <p:nvPr/>
        </p:nvGrpSpPr>
        <p:grpSpPr>
          <a:xfrm>
            <a:off x="6842649" y="979967"/>
            <a:ext cx="1581844" cy="732818"/>
            <a:chOff x="634175" y="2986275"/>
            <a:chExt cx="3147949" cy="1458344"/>
          </a:xfrm>
        </p:grpSpPr>
        <p:cxnSp>
          <p:nvCxnSpPr>
            <p:cNvPr id="3645" name="Google Shape;3645;p74"/>
            <p:cNvCxnSpPr>
              <a:stCxn id="3646" idx="4"/>
              <a:endCxn id="364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3648" name="Google Shape;3648;p74"/>
            <p:cNvCxnSpPr>
              <a:stCxn id="3647" idx="0"/>
              <a:endCxn id="364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650" name="Google Shape;3650;p74"/>
            <p:cNvCxnSpPr>
              <a:stCxn id="3649" idx="4"/>
              <a:endCxn id="365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652" name="Google Shape;3652;p74"/>
            <p:cNvCxnSpPr>
              <a:stCxn id="3651" idx="0"/>
              <a:endCxn id="365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3653" name="Google Shape;3653;p7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649" name="Google Shape;3649;p7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646" name="Google Shape;3646;p7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651" name="Google Shape;3651;p7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647" name="Google Shape;3647;p7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3654" name="Google Shape;3654;p74"/>
          <p:cNvGrpSpPr/>
          <p:nvPr/>
        </p:nvGrpSpPr>
        <p:grpSpPr>
          <a:xfrm>
            <a:off x="3410364" y="2674277"/>
            <a:ext cx="1675128" cy="313674"/>
            <a:chOff x="998425" y="1182125"/>
            <a:chExt cx="1065400" cy="199500"/>
          </a:xfrm>
        </p:grpSpPr>
        <p:sp>
          <p:nvSpPr>
            <p:cNvPr id="3655" name="Google Shape;3655;p7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0" name="Google Shape;3660;p74"/>
          <p:cNvGrpSpPr/>
          <p:nvPr/>
        </p:nvGrpSpPr>
        <p:grpSpPr>
          <a:xfrm>
            <a:off x="3410363" y="3630244"/>
            <a:ext cx="1675129" cy="525345"/>
            <a:chOff x="5194708" y="3484366"/>
            <a:chExt cx="3148148" cy="987304"/>
          </a:xfrm>
        </p:grpSpPr>
        <p:grpSp>
          <p:nvGrpSpPr>
            <p:cNvPr id="3661" name="Google Shape;3661;p74"/>
            <p:cNvGrpSpPr/>
            <p:nvPr/>
          </p:nvGrpSpPr>
          <p:grpSpPr>
            <a:xfrm>
              <a:off x="7531521" y="3484366"/>
              <a:ext cx="811335" cy="987304"/>
              <a:chOff x="3379425" y="1617275"/>
              <a:chExt cx="1090650" cy="1327200"/>
            </a:xfrm>
          </p:grpSpPr>
          <p:sp>
            <p:nvSpPr>
              <p:cNvPr id="3662" name="Google Shape;3662;p7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74"/>
            <p:cNvGrpSpPr/>
            <p:nvPr/>
          </p:nvGrpSpPr>
          <p:grpSpPr>
            <a:xfrm>
              <a:off x="6752546" y="3484366"/>
              <a:ext cx="811428" cy="987304"/>
              <a:chOff x="2332275" y="1617275"/>
              <a:chExt cx="1090775" cy="1327200"/>
            </a:xfrm>
          </p:grpSpPr>
          <p:sp>
            <p:nvSpPr>
              <p:cNvPr id="3666" name="Google Shape;3666;p7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9" name="Google Shape;3669;p74"/>
            <p:cNvGrpSpPr/>
            <p:nvPr/>
          </p:nvGrpSpPr>
          <p:grpSpPr>
            <a:xfrm>
              <a:off x="5973664" y="3484366"/>
              <a:ext cx="811335" cy="987304"/>
              <a:chOff x="1285250" y="1617275"/>
              <a:chExt cx="1090650" cy="1327200"/>
            </a:xfrm>
          </p:grpSpPr>
          <p:sp>
            <p:nvSpPr>
              <p:cNvPr id="3670" name="Google Shape;3670;p7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74"/>
            <p:cNvGrpSpPr/>
            <p:nvPr/>
          </p:nvGrpSpPr>
          <p:grpSpPr>
            <a:xfrm>
              <a:off x="5194708" y="3484366"/>
              <a:ext cx="811409" cy="987304"/>
              <a:chOff x="238125" y="1617275"/>
              <a:chExt cx="1090750" cy="1327200"/>
            </a:xfrm>
          </p:grpSpPr>
          <p:sp>
            <p:nvSpPr>
              <p:cNvPr id="3674" name="Google Shape;3674;p7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77" name="Google Shape;3677;p74"/>
          <p:cNvGrpSpPr/>
          <p:nvPr/>
        </p:nvGrpSpPr>
        <p:grpSpPr>
          <a:xfrm>
            <a:off x="6844048" y="2276133"/>
            <a:ext cx="1579046" cy="522230"/>
            <a:chOff x="6853641" y="2534077"/>
            <a:chExt cx="1515545" cy="501229"/>
          </a:xfrm>
        </p:grpSpPr>
        <p:grpSp>
          <p:nvGrpSpPr>
            <p:cNvPr id="3678" name="Google Shape;3678;p74"/>
            <p:cNvGrpSpPr/>
            <p:nvPr/>
          </p:nvGrpSpPr>
          <p:grpSpPr>
            <a:xfrm>
              <a:off x="6853641" y="2618923"/>
              <a:ext cx="1515545" cy="324556"/>
              <a:chOff x="6853641" y="2618923"/>
              <a:chExt cx="1515545" cy="324556"/>
            </a:xfrm>
          </p:grpSpPr>
          <p:sp>
            <p:nvSpPr>
              <p:cNvPr id="3679" name="Google Shape;3679;p7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4" name="Google Shape;3684;p7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9" name="Google Shape;3689;p74"/>
          <p:cNvGrpSpPr/>
          <p:nvPr/>
        </p:nvGrpSpPr>
        <p:grpSpPr>
          <a:xfrm>
            <a:off x="3438940" y="3151173"/>
            <a:ext cx="1617976" cy="346616"/>
            <a:chOff x="1808063" y="4294338"/>
            <a:chExt cx="3370782" cy="721817"/>
          </a:xfrm>
        </p:grpSpPr>
        <p:sp>
          <p:nvSpPr>
            <p:cNvPr id="3690" name="Google Shape;3690;p7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74"/>
          <p:cNvGrpSpPr/>
          <p:nvPr/>
        </p:nvGrpSpPr>
        <p:grpSpPr>
          <a:xfrm>
            <a:off x="5264936" y="3817923"/>
            <a:ext cx="1417067" cy="350605"/>
            <a:chOff x="4234950" y="2101012"/>
            <a:chExt cx="4219974" cy="1044090"/>
          </a:xfrm>
        </p:grpSpPr>
        <p:sp>
          <p:nvSpPr>
            <p:cNvPr id="3701" name="Google Shape;3701;p7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7" name="Google Shape;3717;p74"/>
          <p:cNvGrpSpPr/>
          <p:nvPr/>
        </p:nvGrpSpPr>
        <p:grpSpPr>
          <a:xfrm>
            <a:off x="6840408" y="1808681"/>
            <a:ext cx="1586327" cy="371557"/>
            <a:chOff x="1247650" y="2075423"/>
            <a:chExt cx="6648477" cy="1557238"/>
          </a:xfrm>
        </p:grpSpPr>
        <p:sp>
          <p:nvSpPr>
            <p:cNvPr id="3718" name="Google Shape;3718;p7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4" name="Google Shape;3724;p74"/>
          <p:cNvGrpSpPr/>
          <p:nvPr/>
        </p:nvGrpSpPr>
        <p:grpSpPr>
          <a:xfrm>
            <a:off x="5271678" y="961870"/>
            <a:ext cx="1415601" cy="1648533"/>
            <a:chOff x="1839112" y="2209163"/>
            <a:chExt cx="1918159" cy="2233784"/>
          </a:xfrm>
        </p:grpSpPr>
        <p:sp>
          <p:nvSpPr>
            <p:cNvPr id="3725" name="Google Shape;3725;p7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28" name="Google Shape;3728;p74"/>
            <p:cNvCxnSpPr>
              <a:stCxn id="3725" idx="6"/>
              <a:endCxn id="372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3729" name="Google Shape;3729;p74"/>
            <p:cNvCxnSpPr>
              <a:stCxn id="3726" idx="4"/>
              <a:endCxn id="373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3731" name="Google Shape;3731;p74"/>
            <p:cNvCxnSpPr>
              <a:stCxn id="3730" idx="6"/>
              <a:endCxn id="372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3732" name="Google Shape;3732;p74"/>
            <p:cNvCxnSpPr>
              <a:stCxn id="3727" idx="4"/>
              <a:endCxn id="373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3730" name="Google Shape;3730;p7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35" name="Google Shape;3735;p74"/>
            <p:cNvCxnSpPr>
              <a:endCxn id="373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3736" name="Google Shape;3736;p74"/>
          <p:cNvGrpSpPr/>
          <p:nvPr/>
        </p:nvGrpSpPr>
        <p:grpSpPr>
          <a:xfrm>
            <a:off x="3428944" y="979954"/>
            <a:ext cx="1637968" cy="154942"/>
            <a:chOff x="238125" y="2506075"/>
            <a:chExt cx="7115411" cy="673075"/>
          </a:xfrm>
        </p:grpSpPr>
        <p:sp>
          <p:nvSpPr>
            <p:cNvPr id="3737" name="Google Shape;3737;p7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74"/>
          <p:cNvGrpSpPr/>
          <p:nvPr/>
        </p:nvGrpSpPr>
        <p:grpSpPr>
          <a:xfrm>
            <a:off x="1969680" y="1294672"/>
            <a:ext cx="1262932" cy="785408"/>
            <a:chOff x="548861" y="389676"/>
            <a:chExt cx="3843371" cy="2390163"/>
          </a:xfrm>
        </p:grpSpPr>
        <p:cxnSp>
          <p:nvCxnSpPr>
            <p:cNvPr id="3743" name="Google Shape;3743;p7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3744" name="Google Shape;3744;p7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3745" name="Google Shape;3745;p7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3746" name="Google Shape;3746;p7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3747" name="Google Shape;3747;p7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3748" name="Google Shape;3748;p7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49" name="Google Shape;3749;p7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3750" name="Google Shape;3750;p7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74"/>
          <p:cNvGrpSpPr/>
          <p:nvPr/>
        </p:nvGrpSpPr>
        <p:grpSpPr>
          <a:xfrm>
            <a:off x="757812" y="2401550"/>
            <a:ext cx="1412054" cy="633562"/>
            <a:chOff x="1187400" y="2529299"/>
            <a:chExt cx="6769193" cy="2241903"/>
          </a:xfrm>
        </p:grpSpPr>
        <p:sp>
          <p:nvSpPr>
            <p:cNvPr id="3757" name="Google Shape;3757;p7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758" name="Google Shape;3758;p7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3759" name="Google Shape;3759;p7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3760" name="Google Shape;3760;p7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3761" name="Google Shape;3761;p7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3762" name="Google Shape;3762;p7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3763" name="Google Shape;3763;p7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3764" name="Google Shape;3764;p74"/>
            <p:cNvCxnSpPr>
              <a:stCxn id="3757" idx="2"/>
              <a:endCxn id="375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3765" name="Google Shape;3765;p74"/>
            <p:cNvCxnSpPr>
              <a:stCxn id="3759" idx="0"/>
              <a:endCxn id="375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3766" name="Google Shape;3766;p74"/>
            <p:cNvCxnSpPr>
              <a:stCxn id="3759" idx="2"/>
              <a:endCxn id="376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3767" name="Google Shape;3767;p74"/>
            <p:cNvCxnSpPr>
              <a:stCxn id="3760" idx="0"/>
              <a:endCxn id="375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3768" name="Google Shape;3768;p74"/>
            <p:cNvCxnSpPr>
              <a:stCxn id="3758" idx="2"/>
              <a:endCxn id="376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3769" name="Google Shape;3769;p74"/>
            <p:cNvCxnSpPr>
              <a:stCxn id="3762" idx="0"/>
              <a:endCxn id="375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3770" name="Google Shape;3770;p74"/>
          <p:cNvGrpSpPr/>
          <p:nvPr/>
        </p:nvGrpSpPr>
        <p:grpSpPr>
          <a:xfrm>
            <a:off x="6844058" y="2894258"/>
            <a:ext cx="1579035" cy="540873"/>
            <a:chOff x="6895650" y="3126697"/>
            <a:chExt cx="1436662" cy="492105"/>
          </a:xfrm>
        </p:grpSpPr>
        <p:sp>
          <p:nvSpPr>
            <p:cNvPr id="3771" name="Google Shape;3771;p7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6" name="Google Shape;3776;p74"/>
            <p:cNvGrpSpPr/>
            <p:nvPr/>
          </p:nvGrpSpPr>
          <p:grpSpPr>
            <a:xfrm>
              <a:off x="6995957" y="3335810"/>
              <a:ext cx="1230393" cy="71754"/>
              <a:chOff x="6995957" y="3287964"/>
              <a:chExt cx="1230393" cy="71754"/>
            </a:xfrm>
          </p:grpSpPr>
          <p:sp>
            <p:nvSpPr>
              <p:cNvPr id="3777" name="Google Shape;3777;p7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82" name="Google Shape;3782;p74"/>
          <p:cNvGrpSpPr/>
          <p:nvPr/>
        </p:nvGrpSpPr>
        <p:grpSpPr>
          <a:xfrm>
            <a:off x="6842640" y="3531021"/>
            <a:ext cx="1581862" cy="650625"/>
            <a:chOff x="6777990" y="3710194"/>
            <a:chExt cx="1646915" cy="677382"/>
          </a:xfrm>
        </p:grpSpPr>
        <p:grpSp>
          <p:nvGrpSpPr>
            <p:cNvPr id="3783" name="Google Shape;3783;p74"/>
            <p:cNvGrpSpPr/>
            <p:nvPr/>
          </p:nvGrpSpPr>
          <p:grpSpPr>
            <a:xfrm>
              <a:off x="6777990" y="3874492"/>
              <a:ext cx="411129" cy="513083"/>
              <a:chOff x="6777990" y="3874492"/>
              <a:chExt cx="411129" cy="513083"/>
            </a:xfrm>
          </p:grpSpPr>
          <p:cxnSp>
            <p:nvCxnSpPr>
              <p:cNvPr id="3784" name="Google Shape;3784;p7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3785" name="Google Shape;3785;p7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6" name="Google Shape;3786;p74"/>
            <p:cNvGrpSpPr/>
            <p:nvPr/>
          </p:nvGrpSpPr>
          <p:grpSpPr>
            <a:xfrm>
              <a:off x="7188425" y="3710194"/>
              <a:ext cx="411123" cy="520535"/>
              <a:chOff x="7188425" y="3710194"/>
              <a:chExt cx="411123" cy="520535"/>
            </a:xfrm>
          </p:grpSpPr>
          <p:cxnSp>
            <p:nvCxnSpPr>
              <p:cNvPr id="3787" name="Google Shape;3787;p7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3788" name="Google Shape;3788;p7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74"/>
            <p:cNvGrpSpPr/>
            <p:nvPr/>
          </p:nvGrpSpPr>
          <p:grpSpPr>
            <a:xfrm>
              <a:off x="7603341" y="3874492"/>
              <a:ext cx="411474" cy="513083"/>
              <a:chOff x="7603341" y="3874492"/>
              <a:chExt cx="411474" cy="513083"/>
            </a:xfrm>
          </p:grpSpPr>
          <p:cxnSp>
            <p:nvCxnSpPr>
              <p:cNvPr id="3790" name="Google Shape;3790;p7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3791" name="Google Shape;3791;p7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74"/>
            <p:cNvGrpSpPr/>
            <p:nvPr/>
          </p:nvGrpSpPr>
          <p:grpSpPr>
            <a:xfrm>
              <a:off x="8013776" y="3722847"/>
              <a:ext cx="411129" cy="507881"/>
              <a:chOff x="8013776" y="3722847"/>
              <a:chExt cx="411129" cy="507881"/>
            </a:xfrm>
          </p:grpSpPr>
          <p:cxnSp>
            <p:nvCxnSpPr>
              <p:cNvPr id="3793" name="Google Shape;3793;p7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3794" name="Google Shape;3794;p7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95" name="Google Shape;3795;p74"/>
          <p:cNvGrpSpPr/>
          <p:nvPr/>
        </p:nvGrpSpPr>
        <p:grpSpPr>
          <a:xfrm>
            <a:off x="5262155" y="2703861"/>
            <a:ext cx="1421889" cy="1020603"/>
            <a:chOff x="5190863" y="2824811"/>
            <a:chExt cx="1544860" cy="1108869"/>
          </a:xfrm>
        </p:grpSpPr>
        <p:grpSp>
          <p:nvGrpSpPr>
            <p:cNvPr id="3796" name="Google Shape;3796;p74"/>
            <p:cNvGrpSpPr/>
            <p:nvPr/>
          </p:nvGrpSpPr>
          <p:grpSpPr>
            <a:xfrm>
              <a:off x="5938695" y="3176919"/>
              <a:ext cx="685761" cy="404739"/>
              <a:chOff x="5938695" y="3176919"/>
              <a:chExt cx="685761" cy="404739"/>
            </a:xfrm>
          </p:grpSpPr>
          <p:grpSp>
            <p:nvGrpSpPr>
              <p:cNvPr id="3797" name="Google Shape;3797;p74"/>
              <p:cNvGrpSpPr/>
              <p:nvPr/>
            </p:nvGrpSpPr>
            <p:grpSpPr>
              <a:xfrm>
                <a:off x="5938695" y="3176919"/>
                <a:ext cx="685761" cy="404739"/>
                <a:chOff x="5938695" y="3176919"/>
                <a:chExt cx="685761" cy="404739"/>
              </a:xfrm>
            </p:grpSpPr>
            <p:sp>
              <p:nvSpPr>
                <p:cNvPr id="3798" name="Google Shape;3798;p7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0" name="Google Shape;3800;p7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1" name="Google Shape;3801;p74"/>
            <p:cNvGrpSpPr/>
            <p:nvPr/>
          </p:nvGrpSpPr>
          <p:grpSpPr>
            <a:xfrm>
              <a:off x="5305233" y="3176835"/>
              <a:ext cx="685971" cy="404655"/>
              <a:chOff x="5305233" y="3176835"/>
              <a:chExt cx="685971" cy="404655"/>
            </a:xfrm>
          </p:grpSpPr>
          <p:grpSp>
            <p:nvGrpSpPr>
              <p:cNvPr id="3802" name="Google Shape;3802;p74"/>
              <p:cNvGrpSpPr/>
              <p:nvPr/>
            </p:nvGrpSpPr>
            <p:grpSpPr>
              <a:xfrm>
                <a:off x="5305233" y="3176835"/>
                <a:ext cx="685971" cy="404655"/>
                <a:chOff x="5305233" y="3176835"/>
                <a:chExt cx="685971" cy="404655"/>
              </a:xfrm>
            </p:grpSpPr>
            <p:sp>
              <p:nvSpPr>
                <p:cNvPr id="3803" name="Google Shape;3803;p7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5" name="Google Shape;3805;p7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6" name="Google Shape;3806;p7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7" name="Google Shape;3807;p74"/>
            <p:cNvGrpSpPr/>
            <p:nvPr/>
          </p:nvGrpSpPr>
          <p:grpSpPr>
            <a:xfrm>
              <a:off x="5657361" y="2824811"/>
              <a:ext cx="1078361" cy="404655"/>
              <a:chOff x="5657361" y="2824811"/>
              <a:chExt cx="1078361" cy="404655"/>
            </a:xfrm>
          </p:grpSpPr>
          <p:grpSp>
            <p:nvGrpSpPr>
              <p:cNvPr id="3808" name="Google Shape;3808;p74"/>
              <p:cNvGrpSpPr/>
              <p:nvPr/>
            </p:nvGrpSpPr>
            <p:grpSpPr>
              <a:xfrm>
                <a:off x="5657361" y="2824811"/>
                <a:ext cx="1078361" cy="404655"/>
                <a:chOff x="5657361" y="2824811"/>
                <a:chExt cx="1078361" cy="404655"/>
              </a:xfrm>
            </p:grpSpPr>
            <p:grpSp>
              <p:nvGrpSpPr>
                <p:cNvPr id="3809" name="Google Shape;3809;p74"/>
                <p:cNvGrpSpPr/>
                <p:nvPr/>
              </p:nvGrpSpPr>
              <p:grpSpPr>
                <a:xfrm>
                  <a:off x="5938485" y="2824811"/>
                  <a:ext cx="797237" cy="404655"/>
                  <a:chOff x="5938485" y="2824811"/>
                  <a:chExt cx="797237" cy="404655"/>
                </a:xfrm>
              </p:grpSpPr>
              <p:sp>
                <p:nvSpPr>
                  <p:cNvPr id="3810" name="Google Shape;3810;p7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2" name="Google Shape;3812;p7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3" name="Google Shape;3813;p7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74"/>
            <p:cNvGrpSpPr/>
            <p:nvPr/>
          </p:nvGrpSpPr>
          <p:grpSpPr>
            <a:xfrm>
              <a:off x="5190863" y="3528942"/>
              <a:ext cx="1078026" cy="404739"/>
              <a:chOff x="5190863" y="3528942"/>
              <a:chExt cx="1078026" cy="404739"/>
            </a:xfrm>
          </p:grpSpPr>
          <p:sp>
            <p:nvSpPr>
              <p:cNvPr id="3815" name="Google Shape;3815;p7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6" name="Google Shape;3816;p74"/>
              <p:cNvGrpSpPr/>
              <p:nvPr/>
            </p:nvGrpSpPr>
            <p:grpSpPr>
              <a:xfrm>
                <a:off x="5190863" y="3528942"/>
                <a:ext cx="1078026" cy="404739"/>
                <a:chOff x="5190863" y="3528942"/>
                <a:chExt cx="1078026" cy="404739"/>
              </a:xfrm>
            </p:grpSpPr>
            <p:sp>
              <p:nvSpPr>
                <p:cNvPr id="3817" name="Google Shape;3817;p7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819" name="Google Shape;3819;p74"/>
          <p:cNvGrpSpPr/>
          <p:nvPr/>
        </p:nvGrpSpPr>
        <p:grpSpPr>
          <a:xfrm>
            <a:off x="728162" y="1268329"/>
            <a:ext cx="1086719" cy="879487"/>
            <a:chOff x="803162" y="1474292"/>
            <a:chExt cx="1086719" cy="879487"/>
          </a:xfrm>
        </p:grpSpPr>
        <p:grpSp>
          <p:nvGrpSpPr>
            <p:cNvPr id="3820" name="Google Shape;3820;p74"/>
            <p:cNvGrpSpPr/>
            <p:nvPr/>
          </p:nvGrpSpPr>
          <p:grpSpPr>
            <a:xfrm>
              <a:off x="803162" y="1625948"/>
              <a:ext cx="445856" cy="576579"/>
              <a:chOff x="803162" y="1625948"/>
              <a:chExt cx="445856" cy="576579"/>
            </a:xfrm>
          </p:grpSpPr>
          <p:sp>
            <p:nvSpPr>
              <p:cNvPr id="3821" name="Google Shape;3821;p7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2" name="Google Shape;3822;p74"/>
              <p:cNvGrpSpPr/>
              <p:nvPr/>
            </p:nvGrpSpPr>
            <p:grpSpPr>
              <a:xfrm>
                <a:off x="1056023" y="1625948"/>
                <a:ext cx="192995" cy="576579"/>
                <a:chOff x="1056023" y="1625948"/>
                <a:chExt cx="192995" cy="576579"/>
              </a:xfrm>
            </p:grpSpPr>
            <p:sp>
              <p:nvSpPr>
                <p:cNvPr id="3823" name="Google Shape;3823;p7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28" name="Google Shape;3828;p74"/>
            <p:cNvGrpSpPr/>
            <p:nvPr/>
          </p:nvGrpSpPr>
          <p:grpSpPr>
            <a:xfrm>
              <a:off x="1371406" y="1474292"/>
              <a:ext cx="518475" cy="879487"/>
              <a:chOff x="1398231" y="1474292"/>
              <a:chExt cx="518475" cy="879487"/>
            </a:xfrm>
          </p:grpSpPr>
          <p:grpSp>
            <p:nvGrpSpPr>
              <p:cNvPr id="3829" name="Google Shape;3829;p74"/>
              <p:cNvGrpSpPr/>
              <p:nvPr/>
            </p:nvGrpSpPr>
            <p:grpSpPr>
              <a:xfrm>
                <a:off x="1398231" y="1474292"/>
                <a:ext cx="518475" cy="341643"/>
                <a:chOff x="1398231" y="1474292"/>
                <a:chExt cx="518475" cy="341643"/>
              </a:xfrm>
            </p:grpSpPr>
            <p:sp>
              <p:nvSpPr>
                <p:cNvPr id="3830" name="Google Shape;3830;p7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1" name="Google Shape;3831;p74"/>
                <p:cNvGrpSpPr/>
                <p:nvPr/>
              </p:nvGrpSpPr>
              <p:grpSpPr>
                <a:xfrm>
                  <a:off x="1616453" y="1474292"/>
                  <a:ext cx="300253" cy="341643"/>
                  <a:chOff x="1616453" y="1475379"/>
                  <a:chExt cx="300253" cy="341643"/>
                </a:xfrm>
              </p:grpSpPr>
              <p:sp>
                <p:nvSpPr>
                  <p:cNvPr id="3832" name="Google Shape;3832;p7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9" name="Google Shape;3839;p74"/>
                  <p:cNvGrpSpPr/>
                  <p:nvPr/>
                </p:nvGrpSpPr>
                <p:grpSpPr>
                  <a:xfrm>
                    <a:off x="1839639" y="1475379"/>
                    <a:ext cx="77067" cy="341643"/>
                    <a:chOff x="1839639" y="1475379"/>
                    <a:chExt cx="77067" cy="341643"/>
                  </a:xfrm>
                </p:grpSpPr>
                <p:sp>
                  <p:nvSpPr>
                    <p:cNvPr id="3840" name="Google Shape;3840;p7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842" name="Google Shape;3842;p74"/>
              <p:cNvGrpSpPr/>
              <p:nvPr/>
            </p:nvGrpSpPr>
            <p:grpSpPr>
              <a:xfrm>
                <a:off x="1398451" y="2012951"/>
                <a:ext cx="518255" cy="340828"/>
                <a:chOff x="1398451" y="2012951"/>
                <a:chExt cx="518255" cy="340828"/>
              </a:xfrm>
            </p:grpSpPr>
            <p:sp>
              <p:nvSpPr>
                <p:cNvPr id="3843" name="Google Shape;3843;p7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4" name="Google Shape;3844;p74"/>
                <p:cNvGrpSpPr/>
                <p:nvPr/>
              </p:nvGrpSpPr>
              <p:grpSpPr>
                <a:xfrm>
                  <a:off x="1616453" y="2012951"/>
                  <a:ext cx="300253" cy="340828"/>
                  <a:chOff x="1616453" y="2013538"/>
                  <a:chExt cx="300253" cy="340828"/>
                </a:xfrm>
              </p:grpSpPr>
              <p:sp>
                <p:nvSpPr>
                  <p:cNvPr id="3845" name="Google Shape;3845;p7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2" name="Google Shape;3852;p74"/>
                  <p:cNvGrpSpPr/>
                  <p:nvPr/>
                </p:nvGrpSpPr>
                <p:grpSpPr>
                  <a:xfrm>
                    <a:off x="1839639" y="2013538"/>
                    <a:ext cx="77067" cy="340828"/>
                    <a:chOff x="1839639" y="2013538"/>
                    <a:chExt cx="77067" cy="340828"/>
                  </a:xfrm>
                </p:grpSpPr>
                <p:sp>
                  <p:nvSpPr>
                    <p:cNvPr id="3853" name="Google Shape;3853;p7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855" name="Google Shape;3855;p74"/>
          <p:cNvGrpSpPr/>
          <p:nvPr/>
        </p:nvGrpSpPr>
        <p:grpSpPr>
          <a:xfrm>
            <a:off x="724986" y="3399516"/>
            <a:ext cx="1368681" cy="682918"/>
            <a:chOff x="724986" y="3605478"/>
            <a:chExt cx="1368681" cy="682918"/>
          </a:xfrm>
        </p:grpSpPr>
        <p:grpSp>
          <p:nvGrpSpPr>
            <p:cNvPr id="3856" name="Google Shape;3856;p74"/>
            <p:cNvGrpSpPr/>
            <p:nvPr/>
          </p:nvGrpSpPr>
          <p:grpSpPr>
            <a:xfrm>
              <a:off x="1289102" y="3823629"/>
              <a:ext cx="240442" cy="250435"/>
              <a:chOff x="-165066" y="3843615"/>
              <a:chExt cx="221259" cy="230455"/>
            </a:xfrm>
          </p:grpSpPr>
          <p:sp>
            <p:nvSpPr>
              <p:cNvPr id="3857" name="Google Shape;3857;p7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7" name="Google Shape;3877;p74"/>
            <p:cNvGrpSpPr/>
            <p:nvPr/>
          </p:nvGrpSpPr>
          <p:grpSpPr>
            <a:xfrm>
              <a:off x="724986" y="3605478"/>
              <a:ext cx="1368681" cy="682918"/>
              <a:chOff x="724986" y="3605478"/>
              <a:chExt cx="1368681" cy="682918"/>
            </a:xfrm>
          </p:grpSpPr>
          <p:grpSp>
            <p:nvGrpSpPr>
              <p:cNvPr id="3878" name="Google Shape;3878;p74"/>
              <p:cNvGrpSpPr/>
              <p:nvPr/>
            </p:nvGrpSpPr>
            <p:grpSpPr>
              <a:xfrm>
                <a:off x="1498221" y="4047614"/>
                <a:ext cx="529172" cy="240783"/>
                <a:chOff x="1498221" y="4047614"/>
                <a:chExt cx="529172" cy="240783"/>
              </a:xfrm>
            </p:grpSpPr>
            <p:grpSp>
              <p:nvGrpSpPr>
                <p:cNvPr id="3879" name="Google Shape;3879;p74"/>
                <p:cNvGrpSpPr/>
                <p:nvPr/>
              </p:nvGrpSpPr>
              <p:grpSpPr>
                <a:xfrm>
                  <a:off x="1826655" y="4224370"/>
                  <a:ext cx="200738" cy="25631"/>
                  <a:chOff x="1826655" y="4224370"/>
                  <a:chExt cx="200738" cy="25631"/>
                </a:xfrm>
              </p:grpSpPr>
              <p:sp>
                <p:nvSpPr>
                  <p:cNvPr id="3880" name="Google Shape;3880;p7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2" name="Google Shape;3882;p74"/>
                <p:cNvGrpSpPr/>
                <p:nvPr/>
              </p:nvGrpSpPr>
              <p:grpSpPr>
                <a:xfrm>
                  <a:off x="1498221" y="4047614"/>
                  <a:ext cx="328444" cy="240783"/>
                  <a:chOff x="1498221" y="4047614"/>
                  <a:chExt cx="328444" cy="240783"/>
                </a:xfrm>
              </p:grpSpPr>
              <p:sp>
                <p:nvSpPr>
                  <p:cNvPr id="3883" name="Google Shape;3883;p7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4" name="Google Shape;3884;p74"/>
                  <p:cNvGrpSpPr/>
                  <p:nvPr/>
                </p:nvGrpSpPr>
                <p:grpSpPr>
                  <a:xfrm>
                    <a:off x="1498221" y="4047614"/>
                    <a:ext cx="150566" cy="190416"/>
                    <a:chOff x="1498221" y="4047614"/>
                    <a:chExt cx="150566" cy="190416"/>
                  </a:xfrm>
                </p:grpSpPr>
                <p:sp>
                  <p:nvSpPr>
                    <p:cNvPr id="3885" name="Google Shape;3885;p7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887" name="Google Shape;3887;p74"/>
              <p:cNvGrpSpPr/>
              <p:nvPr/>
            </p:nvGrpSpPr>
            <p:grpSpPr>
              <a:xfrm>
                <a:off x="1560718" y="3800594"/>
                <a:ext cx="532948" cy="302090"/>
                <a:chOff x="1560718" y="3800594"/>
                <a:chExt cx="532948" cy="302090"/>
              </a:xfrm>
            </p:grpSpPr>
            <p:grpSp>
              <p:nvGrpSpPr>
                <p:cNvPr id="3888" name="Google Shape;3888;p74"/>
                <p:cNvGrpSpPr/>
                <p:nvPr/>
              </p:nvGrpSpPr>
              <p:grpSpPr>
                <a:xfrm>
                  <a:off x="1912179" y="3827344"/>
                  <a:ext cx="181487" cy="25631"/>
                  <a:chOff x="1912179" y="3827344"/>
                  <a:chExt cx="181487" cy="25631"/>
                </a:xfrm>
              </p:grpSpPr>
              <p:sp>
                <p:nvSpPr>
                  <p:cNvPr id="3889" name="Google Shape;3889;p7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1" name="Google Shape;3891;p74"/>
                <p:cNvGrpSpPr/>
                <p:nvPr/>
              </p:nvGrpSpPr>
              <p:grpSpPr>
                <a:xfrm>
                  <a:off x="1912179" y="4044505"/>
                  <a:ext cx="181487" cy="25622"/>
                  <a:chOff x="1912179" y="4044506"/>
                  <a:chExt cx="181487" cy="25622"/>
                </a:xfrm>
              </p:grpSpPr>
              <p:sp>
                <p:nvSpPr>
                  <p:cNvPr id="3892" name="Google Shape;3892;p7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4" name="Google Shape;3894;p74"/>
                <p:cNvGrpSpPr/>
                <p:nvPr/>
              </p:nvGrpSpPr>
              <p:grpSpPr>
                <a:xfrm>
                  <a:off x="1560718" y="3800594"/>
                  <a:ext cx="351472" cy="302090"/>
                  <a:chOff x="1560718" y="3800594"/>
                  <a:chExt cx="351472" cy="302090"/>
                </a:xfrm>
              </p:grpSpPr>
              <p:grpSp>
                <p:nvGrpSpPr>
                  <p:cNvPr id="3895" name="Google Shape;3895;p74"/>
                  <p:cNvGrpSpPr/>
                  <p:nvPr/>
                </p:nvGrpSpPr>
                <p:grpSpPr>
                  <a:xfrm>
                    <a:off x="1560718" y="3842857"/>
                    <a:ext cx="173586" cy="217131"/>
                    <a:chOff x="1560718" y="3842857"/>
                    <a:chExt cx="173586" cy="217131"/>
                  </a:xfrm>
                </p:grpSpPr>
                <p:sp>
                  <p:nvSpPr>
                    <p:cNvPr id="3896" name="Google Shape;3896;p7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9" name="Google Shape;3899;p7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01" name="Google Shape;3901;p7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2" name="Google Shape;3902;p74"/>
              <p:cNvGrpSpPr/>
              <p:nvPr/>
            </p:nvGrpSpPr>
            <p:grpSpPr>
              <a:xfrm>
                <a:off x="785350" y="3605478"/>
                <a:ext cx="535311" cy="249245"/>
                <a:chOff x="785350" y="3605478"/>
                <a:chExt cx="535311" cy="249245"/>
              </a:xfrm>
            </p:grpSpPr>
            <p:grpSp>
              <p:nvGrpSpPr>
                <p:cNvPr id="3903" name="Google Shape;3903;p74"/>
                <p:cNvGrpSpPr/>
                <p:nvPr/>
              </p:nvGrpSpPr>
              <p:grpSpPr>
                <a:xfrm>
                  <a:off x="785350" y="3605478"/>
                  <a:ext cx="376191" cy="102736"/>
                  <a:chOff x="785350" y="3605478"/>
                  <a:chExt cx="376191" cy="102736"/>
                </a:xfrm>
              </p:grpSpPr>
              <p:sp>
                <p:nvSpPr>
                  <p:cNvPr id="3904" name="Google Shape;3904;p7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7" name="Google Shape;3907;p74"/>
                <p:cNvGrpSpPr/>
                <p:nvPr/>
              </p:nvGrpSpPr>
              <p:grpSpPr>
                <a:xfrm>
                  <a:off x="1161530" y="3655851"/>
                  <a:ext cx="159131" cy="198872"/>
                  <a:chOff x="1161530" y="3655851"/>
                  <a:chExt cx="159131" cy="198872"/>
                </a:xfrm>
              </p:grpSpPr>
              <p:sp>
                <p:nvSpPr>
                  <p:cNvPr id="3908" name="Google Shape;3908;p7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0" name="Google Shape;3910;p74"/>
              <p:cNvGrpSpPr/>
              <p:nvPr/>
            </p:nvGrpSpPr>
            <p:grpSpPr>
              <a:xfrm>
                <a:off x="785350" y="4047614"/>
                <a:ext cx="535311" cy="240783"/>
                <a:chOff x="785350" y="4047614"/>
                <a:chExt cx="535311" cy="240783"/>
              </a:xfrm>
            </p:grpSpPr>
            <p:grpSp>
              <p:nvGrpSpPr>
                <p:cNvPr id="3911" name="Google Shape;3911;p74"/>
                <p:cNvGrpSpPr/>
                <p:nvPr/>
              </p:nvGrpSpPr>
              <p:grpSpPr>
                <a:xfrm>
                  <a:off x="1161636" y="4047614"/>
                  <a:ext cx="159025" cy="190415"/>
                  <a:chOff x="1161636" y="4047614"/>
                  <a:chExt cx="159025" cy="190415"/>
                </a:xfrm>
              </p:grpSpPr>
              <p:sp>
                <p:nvSpPr>
                  <p:cNvPr id="3912" name="Google Shape;3912;p7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4" name="Google Shape;3914;p74"/>
                <p:cNvGrpSpPr/>
                <p:nvPr/>
              </p:nvGrpSpPr>
              <p:grpSpPr>
                <a:xfrm>
                  <a:off x="785350" y="4185661"/>
                  <a:ext cx="376191" cy="102736"/>
                  <a:chOff x="785350" y="4185661"/>
                  <a:chExt cx="376191" cy="102736"/>
                </a:xfrm>
              </p:grpSpPr>
              <p:sp>
                <p:nvSpPr>
                  <p:cNvPr id="3915" name="Google Shape;3915;p7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8" name="Google Shape;3918;p74"/>
              <p:cNvGrpSpPr/>
              <p:nvPr/>
            </p:nvGrpSpPr>
            <p:grpSpPr>
              <a:xfrm>
                <a:off x="1501054" y="3605478"/>
                <a:ext cx="526340" cy="249240"/>
                <a:chOff x="1501054" y="3605478"/>
                <a:chExt cx="526340" cy="249240"/>
              </a:xfrm>
            </p:grpSpPr>
            <p:grpSp>
              <p:nvGrpSpPr>
                <p:cNvPr id="3919" name="Google Shape;3919;p74"/>
                <p:cNvGrpSpPr/>
                <p:nvPr/>
              </p:nvGrpSpPr>
              <p:grpSpPr>
                <a:xfrm>
                  <a:off x="1834208" y="3643867"/>
                  <a:ext cx="193185" cy="25622"/>
                  <a:chOff x="1834208" y="3643867"/>
                  <a:chExt cx="193185" cy="25622"/>
                </a:xfrm>
              </p:grpSpPr>
              <p:sp>
                <p:nvSpPr>
                  <p:cNvPr id="3920" name="Google Shape;3920;p7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74"/>
                <p:cNvGrpSpPr/>
                <p:nvPr/>
              </p:nvGrpSpPr>
              <p:grpSpPr>
                <a:xfrm>
                  <a:off x="1501054" y="3605478"/>
                  <a:ext cx="333165" cy="249240"/>
                  <a:chOff x="1501054" y="3605478"/>
                  <a:chExt cx="333165" cy="249240"/>
                </a:xfrm>
              </p:grpSpPr>
              <p:sp>
                <p:nvSpPr>
                  <p:cNvPr id="3923" name="Google Shape;3923;p7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4" name="Google Shape;3924;p74"/>
                  <p:cNvGrpSpPr/>
                  <p:nvPr/>
                </p:nvGrpSpPr>
                <p:grpSpPr>
                  <a:xfrm>
                    <a:off x="1501054" y="3655851"/>
                    <a:ext cx="155286" cy="198867"/>
                    <a:chOff x="1501054" y="3655851"/>
                    <a:chExt cx="155286" cy="198867"/>
                  </a:xfrm>
                </p:grpSpPr>
                <p:sp>
                  <p:nvSpPr>
                    <p:cNvPr id="3925" name="Google Shape;3925;p7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927" name="Google Shape;3927;p74"/>
              <p:cNvGrpSpPr/>
              <p:nvPr/>
            </p:nvGrpSpPr>
            <p:grpSpPr>
              <a:xfrm>
                <a:off x="724986" y="3800594"/>
                <a:ext cx="532950" cy="302090"/>
                <a:chOff x="724986" y="3800594"/>
                <a:chExt cx="532950" cy="302090"/>
              </a:xfrm>
            </p:grpSpPr>
            <p:grpSp>
              <p:nvGrpSpPr>
                <p:cNvPr id="3928" name="Google Shape;3928;p74"/>
                <p:cNvGrpSpPr/>
                <p:nvPr/>
              </p:nvGrpSpPr>
              <p:grpSpPr>
                <a:xfrm>
                  <a:off x="724986" y="4044367"/>
                  <a:ext cx="181314" cy="25626"/>
                  <a:chOff x="724986" y="4044367"/>
                  <a:chExt cx="181314" cy="25626"/>
                </a:xfrm>
              </p:grpSpPr>
              <p:sp>
                <p:nvSpPr>
                  <p:cNvPr id="3929" name="Google Shape;3929;p7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74"/>
                <p:cNvGrpSpPr/>
                <p:nvPr/>
              </p:nvGrpSpPr>
              <p:grpSpPr>
                <a:xfrm>
                  <a:off x="906290" y="3800594"/>
                  <a:ext cx="351646" cy="302090"/>
                  <a:chOff x="906290" y="3800594"/>
                  <a:chExt cx="351646" cy="302090"/>
                </a:xfrm>
              </p:grpSpPr>
              <p:grpSp>
                <p:nvGrpSpPr>
                  <p:cNvPr id="3932" name="Google Shape;3932;p74"/>
                  <p:cNvGrpSpPr/>
                  <p:nvPr/>
                </p:nvGrpSpPr>
                <p:grpSpPr>
                  <a:xfrm>
                    <a:off x="1084172" y="3842857"/>
                    <a:ext cx="173764" cy="217131"/>
                    <a:chOff x="1084172" y="3842857"/>
                    <a:chExt cx="173764" cy="217131"/>
                  </a:xfrm>
                </p:grpSpPr>
                <p:grpSp>
                  <p:nvGrpSpPr>
                    <p:cNvPr id="3933" name="Google Shape;3933;p74"/>
                    <p:cNvGrpSpPr/>
                    <p:nvPr/>
                  </p:nvGrpSpPr>
                  <p:grpSpPr>
                    <a:xfrm>
                      <a:off x="1156862" y="3936509"/>
                      <a:ext cx="101073" cy="25622"/>
                      <a:chOff x="1156862" y="3936509"/>
                      <a:chExt cx="101073" cy="25622"/>
                    </a:xfrm>
                  </p:grpSpPr>
                  <p:sp>
                    <p:nvSpPr>
                      <p:cNvPr id="3934" name="Google Shape;3934;p7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6" name="Google Shape;3936;p7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7" name="Google Shape;3937;p7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9" name="Google Shape;3939;p74"/>
                <p:cNvGrpSpPr/>
                <p:nvPr/>
              </p:nvGrpSpPr>
              <p:grpSpPr>
                <a:xfrm>
                  <a:off x="724986" y="3830189"/>
                  <a:ext cx="189533" cy="25626"/>
                  <a:chOff x="724986" y="3830189"/>
                  <a:chExt cx="189533" cy="25626"/>
                </a:xfrm>
              </p:grpSpPr>
              <p:sp>
                <p:nvSpPr>
                  <p:cNvPr id="3940" name="Google Shape;3940;p7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3942" name="Google Shape;3942;p74"/>
          <p:cNvGrpSpPr/>
          <p:nvPr/>
        </p:nvGrpSpPr>
        <p:grpSpPr>
          <a:xfrm>
            <a:off x="2253298" y="2249677"/>
            <a:ext cx="948701" cy="935378"/>
            <a:chOff x="2253298" y="2428317"/>
            <a:chExt cx="948701" cy="935378"/>
          </a:xfrm>
        </p:grpSpPr>
        <p:sp>
          <p:nvSpPr>
            <p:cNvPr id="3943" name="Google Shape;3943;p7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9" name="Shape 3979"/>
        <p:cNvGrpSpPr/>
        <p:nvPr/>
      </p:nvGrpSpPr>
      <p:grpSpPr>
        <a:xfrm>
          <a:off x="0" y="0"/>
          <a:ext cx="0" cy="0"/>
          <a:chOff x="0" y="0"/>
          <a:chExt cx="0" cy="0"/>
        </a:xfrm>
      </p:grpSpPr>
      <p:grpSp>
        <p:nvGrpSpPr>
          <p:cNvPr id="3980" name="Google Shape;3980;p75"/>
          <p:cNvGrpSpPr/>
          <p:nvPr/>
        </p:nvGrpSpPr>
        <p:grpSpPr>
          <a:xfrm>
            <a:off x="3339744" y="952977"/>
            <a:ext cx="2363393" cy="1017867"/>
            <a:chOff x="3292400" y="1219146"/>
            <a:chExt cx="2615240" cy="1110239"/>
          </a:xfrm>
        </p:grpSpPr>
        <p:sp>
          <p:nvSpPr>
            <p:cNvPr id="3981" name="Google Shape;3981;p7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3982" name="Google Shape;3982;p7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3983" name="Google Shape;3983;p7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3984" name="Google Shape;3984;p7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3985" name="Google Shape;3985;p7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3986" name="Google Shape;3986;p7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3987" name="Google Shape;3987;p7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3988" name="Google Shape;3988;p7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3989" name="Google Shape;3989;p7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3990" name="Google Shape;3990;p7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3991" name="Google Shape;3991;p7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3992" name="Google Shape;3992;p7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3993" name="Google Shape;3993;p7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3994" name="Google Shape;3994;p7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3995" name="Google Shape;3995;p75"/>
            <p:cNvGrpSpPr/>
            <p:nvPr/>
          </p:nvGrpSpPr>
          <p:grpSpPr>
            <a:xfrm>
              <a:off x="3748438" y="1378608"/>
              <a:ext cx="2159202" cy="903971"/>
              <a:chOff x="1683525" y="2179850"/>
              <a:chExt cx="4519050" cy="2134525"/>
            </a:xfrm>
          </p:grpSpPr>
          <p:sp>
            <p:nvSpPr>
              <p:cNvPr id="3996" name="Google Shape;3996;p7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3997" name="Google Shape;3997;p7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3998" name="Google Shape;3998;p7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3999" name="Google Shape;3999;p7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0" name="Google Shape;4000;p7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1" name="Google Shape;4001;p7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2" name="Google Shape;4002;p7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3" name="Google Shape;4003;p7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4" name="Google Shape;4004;p7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5" name="Google Shape;4005;p7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6" name="Google Shape;4006;p7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007" name="Google Shape;4007;p7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008" name="Google Shape;4008;p75"/>
          <p:cNvGraphicFramePr/>
          <p:nvPr/>
        </p:nvGraphicFramePr>
        <p:xfrm>
          <a:off x="5935838" y="2130450"/>
          <a:ext cx="3000000" cy="3000000"/>
        </p:xfrm>
        <a:graphic>
          <a:graphicData uri="http://schemas.openxmlformats.org/drawingml/2006/table">
            <a:tbl>
              <a:tblPr>
                <a:noFill/>
                <a:tableStyleId>{38EA1AE3-C741-4162-8A00-3901115AACE9}</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009" name="Google Shape;4009;p75"/>
          <p:cNvGrpSpPr/>
          <p:nvPr/>
        </p:nvGrpSpPr>
        <p:grpSpPr>
          <a:xfrm>
            <a:off x="5913087" y="3189047"/>
            <a:ext cx="2519825" cy="1001454"/>
            <a:chOff x="1906114" y="789980"/>
            <a:chExt cx="1487676" cy="606868"/>
          </a:xfrm>
        </p:grpSpPr>
        <p:cxnSp>
          <p:nvCxnSpPr>
            <p:cNvPr id="4010" name="Google Shape;4010;p7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011" name="Google Shape;4011;p7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012" name="Google Shape;4012;p7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013" name="Google Shape;4013;p7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014" name="Google Shape;4014;p7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015" name="Google Shape;4015;p7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016" name="Google Shape;4016;p7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017" name="Google Shape;4017;p7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024" name="Google Shape;4024;p7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025" name="Google Shape;4025;p7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026" name="Google Shape;4026;p7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7" name="Google Shape;4027;p75"/>
          <p:cNvGrpSpPr/>
          <p:nvPr/>
        </p:nvGrpSpPr>
        <p:grpSpPr>
          <a:xfrm>
            <a:off x="712562" y="998005"/>
            <a:ext cx="2394370" cy="976502"/>
            <a:chOff x="749309" y="1112739"/>
            <a:chExt cx="2371603" cy="976502"/>
          </a:xfrm>
        </p:grpSpPr>
        <p:sp>
          <p:nvSpPr>
            <p:cNvPr id="4028" name="Google Shape;4028;p7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060" name="Google Shape;4060;p75"/>
          <p:cNvGraphicFramePr/>
          <p:nvPr/>
        </p:nvGraphicFramePr>
        <p:xfrm>
          <a:off x="5935863" y="996300"/>
          <a:ext cx="3000000" cy="3000000"/>
        </p:xfrm>
        <a:graphic>
          <a:graphicData uri="http://schemas.openxmlformats.org/drawingml/2006/table">
            <a:tbl>
              <a:tblPr>
                <a:noFill/>
                <a:tableStyleId>{38EA1AE3-C741-4162-8A00-3901115AACE9}</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061" name="Google Shape;4061;p75"/>
          <p:cNvGraphicFramePr/>
          <p:nvPr/>
        </p:nvGraphicFramePr>
        <p:xfrm>
          <a:off x="3342575" y="2130450"/>
          <a:ext cx="3000000" cy="3000000"/>
        </p:xfrm>
        <a:graphic>
          <a:graphicData uri="http://schemas.openxmlformats.org/drawingml/2006/table">
            <a:tbl>
              <a:tblPr>
                <a:noFill/>
                <a:tableStyleId>{38EA1AE3-C741-4162-8A00-3901115AACE9}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062" name="Google Shape;4062;p75"/>
          <p:cNvGrpSpPr/>
          <p:nvPr/>
        </p:nvGrpSpPr>
        <p:grpSpPr>
          <a:xfrm>
            <a:off x="4086504" y="2517093"/>
            <a:ext cx="1517436" cy="74460"/>
            <a:chOff x="3980086" y="2804397"/>
            <a:chExt cx="1227600" cy="66900"/>
          </a:xfrm>
        </p:grpSpPr>
        <p:sp>
          <p:nvSpPr>
            <p:cNvPr id="4063" name="Google Shape;4063;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75"/>
          <p:cNvGrpSpPr/>
          <p:nvPr/>
        </p:nvGrpSpPr>
        <p:grpSpPr>
          <a:xfrm>
            <a:off x="4711569" y="2809680"/>
            <a:ext cx="892956" cy="74460"/>
            <a:chOff x="3980086" y="2804397"/>
            <a:chExt cx="1227600" cy="66900"/>
          </a:xfrm>
        </p:grpSpPr>
        <p:sp>
          <p:nvSpPr>
            <p:cNvPr id="4066" name="Google Shape;4066;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8" name="Google Shape;4068;p75"/>
          <p:cNvGrpSpPr/>
          <p:nvPr/>
        </p:nvGrpSpPr>
        <p:grpSpPr>
          <a:xfrm>
            <a:off x="3344661" y="3168563"/>
            <a:ext cx="2363244" cy="1005943"/>
            <a:chOff x="3358415" y="3361302"/>
            <a:chExt cx="2363244" cy="1024695"/>
          </a:xfrm>
        </p:grpSpPr>
        <p:grpSp>
          <p:nvGrpSpPr>
            <p:cNvPr id="4069" name="Google Shape;4069;p75"/>
            <p:cNvGrpSpPr/>
            <p:nvPr/>
          </p:nvGrpSpPr>
          <p:grpSpPr>
            <a:xfrm>
              <a:off x="3358415" y="3361302"/>
              <a:ext cx="441300" cy="1024695"/>
              <a:chOff x="3358415" y="3361302"/>
              <a:chExt cx="441300" cy="1024695"/>
            </a:xfrm>
          </p:grpSpPr>
          <p:sp>
            <p:nvSpPr>
              <p:cNvPr id="4070" name="Google Shape;4070;p7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6" name="Google Shape;4076;p75"/>
            <p:cNvGrpSpPr/>
            <p:nvPr/>
          </p:nvGrpSpPr>
          <p:grpSpPr>
            <a:xfrm>
              <a:off x="3838901" y="3361302"/>
              <a:ext cx="441300" cy="1024695"/>
              <a:chOff x="3838901" y="3361302"/>
              <a:chExt cx="441300" cy="1024695"/>
            </a:xfrm>
          </p:grpSpPr>
          <p:sp>
            <p:nvSpPr>
              <p:cNvPr id="4077" name="Google Shape;4077;p7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3" name="Google Shape;4083;p75"/>
            <p:cNvGrpSpPr/>
            <p:nvPr/>
          </p:nvGrpSpPr>
          <p:grpSpPr>
            <a:xfrm>
              <a:off x="4319387" y="3361302"/>
              <a:ext cx="441300" cy="1024695"/>
              <a:chOff x="4319387" y="3361302"/>
              <a:chExt cx="441300" cy="1024695"/>
            </a:xfrm>
          </p:grpSpPr>
          <p:sp>
            <p:nvSpPr>
              <p:cNvPr id="4084" name="Google Shape;4084;p7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0" name="Google Shape;4090;p75"/>
            <p:cNvGrpSpPr/>
            <p:nvPr/>
          </p:nvGrpSpPr>
          <p:grpSpPr>
            <a:xfrm>
              <a:off x="4799873" y="3361302"/>
              <a:ext cx="441300" cy="1024695"/>
              <a:chOff x="4799873" y="3361302"/>
              <a:chExt cx="441300" cy="1024695"/>
            </a:xfrm>
          </p:grpSpPr>
          <p:sp>
            <p:nvSpPr>
              <p:cNvPr id="4091" name="Google Shape;4091;p7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75"/>
            <p:cNvGrpSpPr/>
            <p:nvPr/>
          </p:nvGrpSpPr>
          <p:grpSpPr>
            <a:xfrm>
              <a:off x="5280360" y="3361302"/>
              <a:ext cx="441300" cy="1024695"/>
              <a:chOff x="5280360" y="3361302"/>
              <a:chExt cx="441300" cy="1024695"/>
            </a:xfrm>
          </p:grpSpPr>
          <p:sp>
            <p:nvSpPr>
              <p:cNvPr id="4098" name="Google Shape;4098;p7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104" name="Google Shape;4104;p75"/>
          <p:cNvGraphicFramePr/>
          <p:nvPr/>
        </p:nvGraphicFramePr>
        <p:xfrm>
          <a:off x="711088" y="2130450"/>
          <a:ext cx="3000000" cy="3000000"/>
        </p:xfrm>
        <a:graphic>
          <a:graphicData uri="http://schemas.openxmlformats.org/drawingml/2006/table">
            <a:tbl>
              <a:tblPr>
                <a:noFill/>
                <a:tableStyleId>{38EA1AE3-C741-4162-8A00-3901115AACE9}</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105" name="Google Shape;4105;p75"/>
          <p:cNvGrpSpPr/>
          <p:nvPr/>
        </p:nvGrpSpPr>
        <p:grpSpPr>
          <a:xfrm>
            <a:off x="712613" y="3180175"/>
            <a:ext cx="2403614" cy="1005900"/>
            <a:chOff x="726450" y="3372825"/>
            <a:chExt cx="2403614" cy="1005900"/>
          </a:xfrm>
        </p:grpSpPr>
        <p:grpSp>
          <p:nvGrpSpPr>
            <p:cNvPr id="4106" name="Google Shape;4106;p75"/>
            <p:cNvGrpSpPr/>
            <p:nvPr/>
          </p:nvGrpSpPr>
          <p:grpSpPr>
            <a:xfrm>
              <a:off x="726450" y="3696000"/>
              <a:ext cx="2403614" cy="500898"/>
              <a:chOff x="726450" y="3696000"/>
              <a:chExt cx="2403614" cy="500898"/>
            </a:xfrm>
          </p:grpSpPr>
          <p:sp>
            <p:nvSpPr>
              <p:cNvPr id="4107" name="Google Shape;4107;p7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108" name="Google Shape;4108;p7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109" name="Google Shape;4109;p75"/>
            <p:cNvGrpSpPr/>
            <p:nvPr/>
          </p:nvGrpSpPr>
          <p:grpSpPr>
            <a:xfrm>
              <a:off x="1348050" y="3372825"/>
              <a:ext cx="1720425" cy="1005900"/>
              <a:chOff x="1348050" y="3372825"/>
              <a:chExt cx="1720425" cy="1005900"/>
            </a:xfrm>
          </p:grpSpPr>
          <p:sp>
            <p:nvSpPr>
              <p:cNvPr id="4110" name="Google Shape;4110;p7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111" name="Google Shape;4111;p7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112" name="Google Shape;4112;p7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113" name="Google Shape;4113;p7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114" name="Google Shape;4114;p7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115" name="Google Shape;4115;p75"/>
            <p:cNvGrpSpPr/>
            <p:nvPr/>
          </p:nvGrpSpPr>
          <p:grpSpPr>
            <a:xfrm>
              <a:off x="1455707" y="3731058"/>
              <a:ext cx="1491150" cy="417657"/>
              <a:chOff x="1455707" y="3731058"/>
              <a:chExt cx="1491150" cy="417657"/>
            </a:xfrm>
          </p:grpSpPr>
          <p:grpSp>
            <p:nvGrpSpPr>
              <p:cNvPr id="4116" name="Google Shape;4116;p75"/>
              <p:cNvGrpSpPr/>
              <p:nvPr/>
            </p:nvGrpSpPr>
            <p:grpSpPr>
              <a:xfrm>
                <a:off x="1472938" y="3745828"/>
                <a:ext cx="72126" cy="53788"/>
                <a:chOff x="1472938" y="3745828"/>
                <a:chExt cx="72126" cy="53788"/>
              </a:xfrm>
            </p:grpSpPr>
            <p:sp>
              <p:nvSpPr>
                <p:cNvPr id="4117" name="Google Shape;4117;p7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9" name="Google Shape;4119;p75"/>
              <p:cNvGrpSpPr/>
              <p:nvPr/>
            </p:nvGrpSpPr>
            <p:grpSpPr>
              <a:xfrm>
                <a:off x="1819181" y="4089633"/>
                <a:ext cx="72126" cy="53788"/>
                <a:chOff x="1819181" y="4089633"/>
                <a:chExt cx="72126" cy="53788"/>
              </a:xfrm>
            </p:grpSpPr>
            <p:sp>
              <p:nvSpPr>
                <p:cNvPr id="4120" name="Google Shape;4120;p7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2" name="Google Shape;4122;p75"/>
              <p:cNvGrpSpPr/>
              <p:nvPr/>
            </p:nvGrpSpPr>
            <p:grpSpPr>
              <a:xfrm>
                <a:off x="1455707" y="4084171"/>
                <a:ext cx="64321" cy="64544"/>
                <a:chOff x="1455707" y="4084171"/>
                <a:chExt cx="64321" cy="64544"/>
              </a:xfrm>
            </p:grpSpPr>
            <p:sp>
              <p:nvSpPr>
                <p:cNvPr id="4123" name="Google Shape;4123;p7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5" name="Google Shape;4125;p75"/>
              <p:cNvGrpSpPr/>
              <p:nvPr/>
            </p:nvGrpSpPr>
            <p:grpSpPr>
              <a:xfrm>
                <a:off x="1818610" y="3731058"/>
                <a:ext cx="64321" cy="64544"/>
                <a:chOff x="1818610" y="3731058"/>
                <a:chExt cx="64321" cy="64544"/>
              </a:xfrm>
            </p:grpSpPr>
            <p:sp>
              <p:nvSpPr>
                <p:cNvPr id="4126" name="Google Shape;4126;p7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8" name="Google Shape;4128;p75"/>
              <p:cNvGrpSpPr/>
              <p:nvPr/>
            </p:nvGrpSpPr>
            <p:grpSpPr>
              <a:xfrm>
                <a:off x="2172491" y="4089633"/>
                <a:ext cx="72126" cy="53788"/>
                <a:chOff x="2172491" y="4089633"/>
                <a:chExt cx="72126" cy="53788"/>
              </a:xfrm>
            </p:grpSpPr>
            <p:sp>
              <p:nvSpPr>
                <p:cNvPr id="4129" name="Google Shape;4129;p7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75"/>
              <p:cNvGrpSpPr/>
              <p:nvPr/>
            </p:nvGrpSpPr>
            <p:grpSpPr>
              <a:xfrm>
                <a:off x="2171920" y="3731058"/>
                <a:ext cx="64321" cy="64544"/>
                <a:chOff x="2171920" y="3731058"/>
                <a:chExt cx="64321" cy="64544"/>
              </a:xfrm>
            </p:grpSpPr>
            <p:sp>
              <p:nvSpPr>
                <p:cNvPr id="4132" name="Google Shape;4132;p7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4" name="Google Shape;4134;p75"/>
              <p:cNvGrpSpPr/>
              <p:nvPr/>
            </p:nvGrpSpPr>
            <p:grpSpPr>
              <a:xfrm>
                <a:off x="2874730" y="3745828"/>
                <a:ext cx="72126" cy="53788"/>
                <a:chOff x="2874730" y="3745828"/>
                <a:chExt cx="72126" cy="53788"/>
              </a:xfrm>
            </p:grpSpPr>
            <p:sp>
              <p:nvSpPr>
                <p:cNvPr id="4135" name="Google Shape;4135;p7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75"/>
              <p:cNvGrpSpPr/>
              <p:nvPr/>
            </p:nvGrpSpPr>
            <p:grpSpPr>
              <a:xfrm>
                <a:off x="2878589" y="4081481"/>
                <a:ext cx="64321" cy="64544"/>
                <a:chOff x="2878589" y="4081481"/>
                <a:chExt cx="64321" cy="64544"/>
              </a:xfrm>
            </p:grpSpPr>
            <p:sp>
              <p:nvSpPr>
                <p:cNvPr id="4138" name="Google Shape;4138;p7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0" name="Google Shape;4140;p75"/>
              <p:cNvGrpSpPr/>
              <p:nvPr/>
            </p:nvGrpSpPr>
            <p:grpSpPr>
              <a:xfrm>
                <a:off x="2525796" y="4089633"/>
                <a:ext cx="72126" cy="53788"/>
                <a:chOff x="2525796" y="4089633"/>
                <a:chExt cx="72126" cy="53788"/>
              </a:xfrm>
            </p:grpSpPr>
            <p:sp>
              <p:nvSpPr>
                <p:cNvPr id="4141" name="Google Shape;4141;p7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3" name="Google Shape;4143;p75"/>
              <p:cNvGrpSpPr/>
              <p:nvPr/>
            </p:nvGrpSpPr>
            <p:grpSpPr>
              <a:xfrm>
                <a:off x="2525225" y="3731058"/>
                <a:ext cx="64321" cy="64544"/>
                <a:chOff x="2525225" y="3731058"/>
                <a:chExt cx="64321" cy="64544"/>
              </a:xfrm>
            </p:grpSpPr>
            <p:sp>
              <p:nvSpPr>
                <p:cNvPr id="4144" name="Google Shape;4144;p7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49" name="Shape 4149"/>
        <p:cNvGrpSpPr/>
        <p:nvPr/>
      </p:nvGrpSpPr>
      <p:grpSpPr>
        <a:xfrm>
          <a:off x="0" y="0"/>
          <a:ext cx="0" cy="0"/>
          <a:chOff x="0" y="0"/>
          <a:chExt cx="0" cy="0"/>
        </a:xfrm>
      </p:grpSpPr>
      <p:grpSp>
        <p:nvGrpSpPr>
          <p:cNvPr id="4150" name="Google Shape;4150;p76"/>
          <p:cNvGrpSpPr/>
          <p:nvPr/>
        </p:nvGrpSpPr>
        <p:grpSpPr>
          <a:xfrm>
            <a:off x="5780148" y="1859605"/>
            <a:ext cx="671400" cy="674856"/>
            <a:chOff x="5780148" y="1859605"/>
            <a:chExt cx="671400" cy="674856"/>
          </a:xfrm>
        </p:grpSpPr>
        <p:sp>
          <p:nvSpPr>
            <p:cNvPr id="4151" name="Google Shape;4151;p76"/>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6"/>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6"/>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6"/>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5" name="Google Shape;4155;p76"/>
          <p:cNvGrpSpPr/>
          <p:nvPr/>
        </p:nvGrpSpPr>
        <p:grpSpPr>
          <a:xfrm>
            <a:off x="716991" y="971306"/>
            <a:ext cx="845921" cy="690752"/>
            <a:chOff x="732428" y="1198513"/>
            <a:chExt cx="845921" cy="690752"/>
          </a:xfrm>
        </p:grpSpPr>
        <p:grpSp>
          <p:nvGrpSpPr>
            <p:cNvPr id="4156" name="Google Shape;4156;p76"/>
            <p:cNvGrpSpPr/>
            <p:nvPr/>
          </p:nvGrpSpPr>
          <p:grpSpPr>
            <a:xfrm>
              <a:off x="823030" y="1198513"/>
              <a:ext cx="755319" cy="690752"/>
              <a:chOff x="823030" y="1198513"/>
              <a:chExt cx="755319" cy="690752"/>
            </a:xfrm>
          </p:grpSpPr>
          <p:sp>
            <p:nvSpPr>
              <p:cNvPr id="4157" name="Google Shape;4157;p7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76"/>
            <p:cNvGrpSpPr/>
            <p:nvPr/>
          </p:nvGrpSpPr>
          <p:grpSpPr>
            <a:xfrm>
              <a:off x="732428" y="1239937"/>
              <a:ext cx="739912" cy="607886"/>
              <a:chOff x="732428" y="1239937"/>
              <a:chExt cx="739912" cy="607886"/>
            </a:xfrm>
          </p:grpSpPr>
          <p:sp>
            <p:nvSpPr>
              <p:cNvPr id="4160" name="Google Shape;4160;p7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2" name="Google Shape;4162;p76"/>
            <p:cNvGrpSpPr/>
            <p:nvPr/>
          </p:nvGrpSpPr>
          <p:grpSpPr>
            <a:xfrm>
              <a:off x="732428" y="1277018"/>
              <a:ext cx="702832" cy="533758"/>
              <a:chOff x="732428" y="1277018"/>
              <a:chExt cx="702832" cy="533758"/>
            </a:xfrm>
          </p:grpSpPr>
          <p:sp>
            <p:nvSpPr>
              <p:cNvPr id="4163" name="Google Shape;4163;p7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5" name="Google Shape;4165;p76"/>
            <p:cNvGrpSpPr/>
            <p:nvPr/>
          </p:nvGrpSpPr>
          <p:grpSpPr>
            <a:xfrm>
              <a:off x="931170" y="1306653"/>
              <a:ext cx="647179" cy="474455"/>
              <a:chOff x="931170" y="1306653"/>
              <a:chExt cx="647179" cy="474455"/>
            </a:xfrm>
          </p:grpSpPr>
          <p:sp>
            <p:nvSpPr>
              <p:cNvPr id="4166" name="Google Shape;4166;p7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8" name="Google Shape;4168;p7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76"/>
          <p:cNvGrpSpPr/>
          <p:nvPr/>
        </p:nvGrpSpPr>
        <p:grpSpPr>
          <a:xfrm>
            <a:off x="3948600" y="971313"/>
            <a:ext cx="634656" cy="699982"/>
            <a:chOff x="5985650" y="2860025"/>
            <a:chExt cx="1396075" cy="1539775"/>
          </a:xfrm>
        </p:grpSpPr>
        <p:sp>
          <p:nvSpPr>
            <p:cNvPr id="4170" name="Google Shape;4170;p7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2" name="Google Shape;4202;p76"/>
          <p:cNvGrpSpPr/>
          <p:nvPr/>
        </p:nvGrpSpPr>
        <p:grpSpPr>
          <a:xfrm>
            <a:off x="4704250" y="971306"/>
            <a:ext cx="725845" cy="699975"/>
            <a:chOff x="4249973" y="1201875"/>
            <a:chExt cx="1958568" cy="1888762"/>
          </a:xfrm>
        </p:grpSpPr>
        <p:sp>
          <p:nvSpPr>
            <p:cNvPr id="4203" name="Google Shape;4203;p7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4" name="Google Shape;4204;p76"/>
            <p:cNvGrpSpPr/>
            <p:nvPr/>
          </p:nvGrpSpPr>
          <p:grpSpPr>
            <a:xfrm>
              <a:off x="5853086" y="1789142"/>
              <a:ext cx="355454" cy="1048099"/>
              <a:chOff x="5576108" y="2016725"/>
              <a:chExt cx="565200" cy="1666560"/>
            </a:xfrm>
          </p:grpSpPr>
          <p:sp>
            <p:nvSpPr>
              <p:cNvPr id="4205" name="Google Shape;4205;p7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206" name="Google Shape;4206;p7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76"/>
            <p:cNvGrpSpPr/>
            <p:nvPr/>
          </p:nvGrpSpPr>
          <p:grpSpPr>
            <a:xfrm>
              <a:off x="4869455" y="2691676"/>
              <a:ext cx="1013897" cy="398961"/>
              <a:chOff x="4012057" y="3451825"/>
              <a:chExt cx="1612175" cy="634379"/>
            </a:xfrm>
          </p:grpSpPr>
          <p:sp>
            <p:nvSpPr>
              <p:cNvPr id="4208" name="Google Shape;4208;p7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209" name="Google Shape;4209;p7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0" name="Google Shape;4210;p76"/>
            <p:cNvGrpSpPr/>
            <p:nvPr/>
          </p:nvGrpSpPr>
          <p:grpSpPr>
            <a:xfrm>
              <a:off x="4276937" y="2155961"/>
              <a:ext cx="651965" cy="891358"/>
              <a:chOff x="3069908" y="2599997"/>
              <a:chExt cx="1036675" cy="1417328"/>
            </a:xfrm>
          </p:grpSpPr>
          <p:sp>
            <p:nvSpPr>
              <p:cNvPr id="4211" name="Google Shape;4211;p7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212" name="Google Shape;4212;p7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76"/>
            <p:cNvGrpSpPr/>
            <p:nvPr/>
          </p:nvGrpSpPr>
          <p:grpSpPr>
            <a:xfrm>
              <a:off x="5054918" y="1201875"/>
              <a:ext cx="999548" cy="602711"/>
              <a:chOff x="4306958" y="1082925"/>
              <a:chExt cx="1589359" cy="958358"/>
            </a:xfrm>
          </p:grpSpPr>
          <p:sp>
            <p:nvSpPr>
              <p:cNvPr id="4214" name="Google Shape;4214;p7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215" name="Google Shape;4215;p7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76"/>
            <p:cNvGrpSpPr/>
            <p:nvPr/>
          </p:nvGrpSpPr>
          <p:grpSpPr>
            <a:xfrm>
              <a:off x="4249973" y="1303451"/>
              <a:ext cx="799317" cy="841334"/>
              <a:chOff x="3027033" y="1244439"/>
              <a:chExt cx="1270977" cy="1337786"/>
            </a:xfrm>
          </p:grpSpPr>
          <p:sp>
            <p:nvSpPr>
              <p:cNvPr id="4217" name="Google Shape;4217;p7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218" name="Google Shape;4218;p7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9" name="Google Shape;4219;p76"/>
          <p:cNvGrpSpPr/>
          <p:nvPr/>
        </p:nvGrpSpPr>
        <p:grpSpPr>
          <a:xfrm>
            <a:off x="4057114" y="1858087"/>
            <a:ext cx="750769" cy="683784"/>
            <a:chOff x="4204684" y="2104422"/>
            <a:chExt cx="699822" cy="637382"/>
          </a:xfrm>
        </p:grpSpPr>
        <p:grpSp>
          <p:nvGrpSpPr>
            <p:cNvPr id="4220" name="Google Shape;4220;p76"/>
            <p:cNvGrpSpPr/>
            <p:nvPr/>
          </p:nvGrpSpPr>
          <p:grpSpPr>
            <a:xfrm>
              <a:off x="4204684" y="2430067"/>
              <a:ext cx="342957" cy="311738"/>
              <a:chOff x="4204684" y="2430067"/>
              <a:chExt cx="342957" cy="311738"/>
            </a:xfrm>
          </p:grpSpPr>
          <p:sp>
            <p:nvSpPr>
              <p:cNvPr id="4221" name="Google Shape;4221;p7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3" name="Google Shape;4223;p76"/>
            <p:cNvGrpSpPr/>
            <p:nvPr/>
          </p:nvGrpSpPr>
          <p:grpSpPr>
            <a:xfrm>
              <a:off x="4561586" y="2430067"/>
              <a:ext cx="342920" cy="311738"/>
              <a:chOff x="4561586" y="2430067"/>
              <a:chExt cx="342920" cy="311738"/>
            </a:xfrm>
          </p:grpSpPr>
          <p:sp>
            <p:nvSpPr>
              <p:cNvPr id="4224" name="Google Shape;4224;p7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6" name="Google Shape;4226;p76"/>
            <p:cNvGrpSpPr/>
            <p:nvPr/>
          </p:nvGrpSpPr>
          <p:grpSpPr>
            <a:xfrm>
              <a:off x="4561586" y="2104422"/>
              <a:ext cx="342920" cy="311738"/>
              <a:chOff x="4561586" y="2104422"/>
              <a:chExt cx="342920" cy="311738"/>
            </a:xfrm>
          </p:grpSpPr>
          <p:sp>
            <p:nvSpPr>
              <p:cNvPr id="4227" name="Google Shape;4227;p7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9" name="Google Shape;4229;p76"/>
            <p:cNvGrpSpPr/>
            <p:nvPr/>
          </p:nvGrpSpPr>
          <p:grpSpPr>
            <a:xfrm>
              <a:off x="4204684" y="2104422"/>
              <a:ext cx="342957" cy="311664"/>
              <a:chOff x="4204684" y="2104422"/>
              <a:chExt cx="342957" cy="311664"/>
            </a:xfrm>
          </p:grpSpPr>
          <p:sp>
            <p:nvSpPr>
              <p:cNvPr id="4230" name="Google Shape;4230;p7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32" name="Google Shape;4232;p76"/>
          <p:cNvGrpSpPr/>
          <p:nvPr/>
        </p:nvGrpSpPr>
        <p:grpSpPr>
          <a:xfrm>
            <a:off x="5521547" y="971301"/>
            <a:ext cx="660591" cy="688867"/>
            <a:chOff x="5830645" y="1267368"/>
            <a:chExt cx="530340" cy="553040"/>
          </a:xfrm>
        </p:grpSpPr>
        <p:sp>
          <p:nvSpPr>
            <p:cNvPr id="4233" name="Google Shape;4233;p7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4" name="Google Shape;4234;p76"/>
            <p:cNvGrpSpPr/>
            <p:nvPr/>
          </p:nvGrpSpPr>
          <p:grpSpPr>
            <a:xfrm>
              <a:off x="5830645" y="1267368"/>
              <a:ext cx="259743" cy="269909"/>
              <a:chOff x="5830645" y="1267368"/>
              <a:chExt cx="259743" cy="269909"/>
            </a:xfrm>
          </p:grpSpPr>
          <p:sp>
            <p:nvSpPr>
              <p:cNvPr id="4235" name="Google Shape;4235;p7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76"/>
            <p:cNvGrpSpPr/>
            <p:nvPr/>
          </p:nvGrpSpPr>
          <p:grpSpPr>
            <a:xfrm>
              <a:off x="6101293" y="1267368"/>
              <a:ext cx="259692" cy="269909"/>
              <a:chOff x="6101293" y="1267368"/>
              <a:chExt cx="259692" cy="269909"/>
            </a:xfrm>
          </p:grpSpPr>
          <p:sp>
            <p:nvSpPr>
              <p:cNvPr id="4238" name="Google Shape;4238;p7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0" name="Google Shape;4240;p76"/>
            <p:cNvGrpSpPr/>
            <p:nvPr/>
          </p:nvGrpSpPr>
          <p:grpSpPr>
            <a:xfrm>
              <a:off x="5830645" y="1550500"/>
              <a:ext cx="259692" cy="269909"/>
              <a:chOff x="5830645" y="1550500"/>
              <a:chExt cx="259692" cy="269909"/>
            </a:xfrm>
          </p:grpSpPr>
          <p:sp>
            <p:nvSpPr>
              <p:cNvPr id="4241" name="Google Shape;4241;p7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3" name="Google Shape;4243;p76"/>
            <p:cNvGrpSpPr/>
            <p:nvPr/>
          </p:nvGrpSpPr>
          <p:grpSpPr>
            <a:xfrm>
              <a:off x="6101293" y="1550500"/>
              <a:ext cx="259692" cy="269909"/>
              <a:chOff x="6101293" y="1550500"/>
              <a:chExt cx="259692" cy="269909"/>
            </a:xfrm>
          </p:grpSpPr>
          <p:sp>
            <p:nvSpPr>
              <p:cNvPr id="4244" name="Google Shape;4244;p7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46" name="Google Shape;4246;p76"/>
          <p:cNvGrpSpPr/>
          <p:nvPr/>
        </p:nvGrpSpPr>
        <p:grpSpPr>
          <a:xfrm>
            <a:off x="723700" y="1861760"/>
            <a:ext cx="697154" cy="679574"/>
            <a:chOff x="2679875" y="2361475"/>
            <a:chExt cx="780425" cy="760575"/>
          </a:xfrm>
        </p:grpSpPr>
        <p:sp>
          <p:nvSpPr>
            <p:cNvPr id="4247" name="Google Shape;4247;p7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76"/>
          <p:cNvGrpSpPr/>
          <p:nvPr/>
        </p:nvGrpSpPr>
        <p:grpSpPr>
          <a:xfrm>
            <a:off x="3122859" y="971352"/>
            <a:ext cx="735829" cy="684547"/>
            <a:chOff x="3351965" y="1148808"/>
            <a:chExt cx="750770" cy="698375"/>
          </a:xfrm>
        </p:grpSpPr>
        <p:grpSp>
          <p:nvGrpSpPr>
            <p:cNvPr id="4254" name="Google Shape;4254;p76"/>
            <p:cNvGrpSpPr/>
            <p:nvPr/>
          </p:nvGrpSpPr>
          <p:grpSpPr>
            <a:xfrm>
              <a:off x="3586796" y="1148808"/>
              <a:ext cx="294857" cy="286830"/>
              <a:chOff x="3750225" y="1774000"/>
              <a:chExt cx="149575" cy="145525"/>
            </a:xfrm>
          </p:grpSpPr>
          <p:sp>
            <p:nvSpPr>
              <p:cNvPr id="4255" name="Google Shape;4255;p7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7" name="Google Shape;4257;p76"/>
            <p:cNvGrpSpPr/>
            <p:nvPr/>
          </p:nvGrpSpPr>
          <p:grpSpPr>
            <a:xfrm>
              <a:off x="3779245" y="1375768"/>
              <a:ext cx="323490" cy="286978"/>
              <a:chOff x="3847850" y="1889150"/>
              <a:chExt cx="164100" cy="145600"/>
            </a:xfrm>
          </p:grpSpPr>
          <p:sp>
            <p:nvSpPr>
              <p:cNvPr id="4258" name="Google Shape;4258;p7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0" name="Google Shape;4260;p76"/>
            <p:cNvGrpSpPr/>
            <p:nvPr/>
          </p:nvGrpSpPr>
          <p:grpSpPr>
            <a:xfrm>
              <a:off x="3351965" y="1330435"/>
              <a:ext cx="295449" cy="285401"/>
              <a:chOff x="3631100" y="1866150"/>
              <a:chExt cx="149875" cy="144800"/>
            </a:xfrm>
          </p:grpSpPr>
          <p:sp>
            <p:nvSpPr>
              <p:cNvPr id="4261" name="Google Shape;4261;p7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3" name="Google Shape;4263;p76"/>
            <p:cNvGrpSpPr/>
            <p:nvPr/>
          </p:nvGrpSpPr>
          <p:grpSpPr>
            <a:xfrm>
              <a:off x="3548208" y="1560352"/>
              <a:ext cx="294808" cy="286830"/>
              <a:chOff x="3730650" y="1982800"/>
              <a:chExt cx="149550" cy="145525"/>
            </a:xfrm>
          </p:grpSpPr>
          <p:sp>
            <p:nvSpPr>
              <p:cNvPr id="4264" name="Google Shape;4264;p7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66" name="Google Shape;4266;p76"/>
          <p:cNvGrpSpPr/>
          <p:nvPr/>
        </p:nvGrpSpPr>
        <p:grpSpPr>
          <a:xfrm>
            <a:off x="7624512" y="971306"/>
            <a:ext cx="804565" cy="677795"/>
            <a:chOff x="7636443" y="1204988"/>
            <a:chExt cx="804565" cy="677795"/>
          </a:xfrm>
        </p:grpSpPr>
        <p:grpSp>
          <p:nvGrpSpPr>
            <p:cNvPr id="4267" name="Google Shape;4267;p76"/>
            <p:cNvGrpSpPr/>
            <p:nvPr/>
          </p:nvGrpSpPr>
          <p:grpSpPr>
            <a:xfrm>
              <a:off x="7636443" y="1509705"/>
              <a:ext cx="804565" cy="373078"/>
              <a:chOff x="7636443" y="1509705"/>
              <a:chExt cx="804565" cy="373078"/>
            </a:xfrm>
          </p:grpSpPr>
          <p:sp>
            <p:nvSpPr>
              <p:cNvPr id="4268" name="Google Shape;4268;p7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76"/>
            <p:cNvGrpSpPr/>
            <p:nvPr/>
          </p:nvGrpSpPr>
          <p:grpSpPr>
            <a:xfrm>
              <a:off x="7636443" y="1408133"/>
              <a:ext cx="804565" cy="373078"/>
              <a:chOff x="7636443" y="1408133"/>
              <a:chExt cx="804565" cy="373078"/>
            </a:xfrm>
          </p:grpSpPr>
          <p:sp>
            <p:nvSpPr>
              <p:cNvPr id="4271" name="Google Shape;4271;p7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3" name="Google Shape;4273;p76"/>
            <p:cNvGrpSpPr/>
            <p:nvPr/>
          </p:nvGrpSpPr>
          <p:grpSpPr>
            <a:xfrm>
              <a:off x="7636443" y="1306560"/>
              <a:ext cx="804565" cy="373078"/>
              <a:chOff x="7636443" y="1306560"/>
              <a:chExt cx="804565" cy="373078"/>
            </a:xfrm>
          </p:grpSpPr>
          <p:sp>
            <p:nvSpPr>
              <p:cNvPr id="4274" name="Google Shape;4274;p7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6" name="Google Shape;4276;p76"/>
            <p:cNvGrpSpPr/>
            <p:nvPr/>
          </p:nvGrpSpPr>
          <p:grpSpPr>
            <a:xfrm>
              <a:off x="7636443" y="1204988"/>
              <a:ext cx="804565" cy="373078"/>
              <a:chOff x="7636443" y="1204988"/>
              <a:chExt cx="804565" cy="373078"/>
            </a:xfrm>
          </p:grpSpPr>
          <p:sp>
            <p:nvSpPr>
              <p:cNvPr id="4277" name="Google Shape;4277;p7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9" name="Google Shape;4279;p76"/>
          <p:cNvGrpSpPr/>
          <p:nvPr/>
        </p:nvGrpSpPr>
        <p:grpSpPr>
          <a:xfrm>
            <a:off x="4963358" y="1878721"/>
            <a:ext cx="661339" cy="661188"/>
            <a:chOff x="3990000" y="975400"/>
            <a:chExt cx="3934200" cy="3933300"/>
          </a:xfrm>
        </p:grpSpPr>
        <p:sp>
          <p:nvSpPr>
            <p:cNvPr id="4280" name="Google Shape;4280;p7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4" name="Google Shape;4284;p76"/>
          <p:cNvGrpSpPr/>
          <p:nvPr/>
        </p:nvGrpSpPr>
        <p:grpSpPr>
          <a:xfrm>
            <a:off x="6607006" y="1857359"/>
            <a:ext cx="868881" cy="684241"/>
            <a:chOff x="6598259" y="2078634"/>
            <a:chExt cx="868881" cy="684241"/>
          </a:xfrm>
        </p:grpSpPr>
        <p:sp>
          <p:nvSpPr>
            <p:cNvPr id="4285" name="Google Shape;4285;p7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1" name="Google Shape;4291;p76"/>
            <p:cNvGrpSpPr/>
            <p:nvPr/>
          </p:nvGrpSpPr>
          <p:grpSpPr>
            <a:xfrm>
              <a:off x="6808175" y="2078634"/>
              <a:ext cx="452229" cy="684241"/>
              <a:chOff x="6808175" y="2078634"/>
              <a:chExt cx="452229" cy="684241"/>
            </a:xfrm>
          </p:grpSpPr>
          <p:sp>
            <p:nvSpPr>
              <p:cNvPr id="4292" name="Google Shape;4292;p7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8" name="Google Shape;4298;p76"/>
              <p:cNvGrpSpPr/>
              <p:nvPr/>
            </p:nvGrpSpPr>
            <p:grpSpPr>
              <a:xfrm>
                <a:off x="6821586" y="2078634"/>
                <a:ext cx="426871" cy="684241"/>
                <a:chOff x="6821586" y="2078634"/>
                <a:chExt cx="426871" cy="684241"/>
              </a:xfrm>
            </p:grpSpPr>
            <p:grpSp>
              <p:nvGrpSpPr>
                <p:cNvPr id="4299" name="Google Shape;4299;p76"/>
                <p:cNvGrpSpPr/>
                <p:nvPr/>
              </p:nvGrpSpPr>
              <p:grpSpPr>
                <a:xfrm>
                  <a:off x="6821586" y="2078634"/>
                  <a:ext cx="426871" cy="684241"/>
                  <a:chOff x="6821586" y="2078634"/>
                  <a:chExt cx="426871" cy="684241"/>
                </a:xfrm>
              </p:grpSpPr>
              <p:sp>
                <p:nvSpPr>
                  <p:cNvPr id="4300" name="Google Shape;4300;p7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9" name="Google Shape;4319;p7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325" name="Google Shape;4325;p76"/>
          <p:cNvGrpSpPr/>
          <p:nvPr/>
        </p:nvGrpSpPr>
        <p:grpSpPr>
          <a:xfrm>
            <a:off x="716989" y="3531368"/>
            <a:ext cx="1340789" cy="640830"/>
            <a:chOff x="238125" y="1151100"/>
            <a:chExt cx="7139450" cy="3412300"/>
          </a:xfrm>
        </p:grpSpPr>
        <p:sp>
          <p:nvSpPr>
            <p:cNvPr id="4326" name="Google Shape;4326;p7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8" name="Google Shape;4338;p76"/>
          <p:cNvGrpSpPr/>
          <p:nvPr/>
        </p:nvGrpSpPr>
        <p:grpSpPr>
          <a:xfrm>
            <a:off x="5584212" y="2734649"/>
            <a:ext cx="985357" cy="585764"/>
            <a:chOff x="5145061" y="2881789"/>
            <a:chExt cx="1107641" cy="658458"/>
          </a:xfrm>
        </p:grpSpPr>
        <p:grpSp>
          <p:nvGrpSpPr>
            <p:cNvPr id="4339" name="Google Shape;4339;p76"/>
            <p:cNvGrpSpPr/>
            <p:nvPr/>
          </p:nvGrpSpPr>
          <p:grpSpPr>
            <a:xfrm>
              <a:off x="5722989" y="3244587"/>
              <a:ext cx="529713" cy="295659"/>
              <a:chOff x="5722989" y="3244587"/>
              <a:chExt cx="529713" cy="295659"/>
            </a:xfrm>
          </p:grpSpPr>
          <p:sp>
            <p:nvSpPr>
              <p:cNvPr id="4340" name="Google Shape;4340;p7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341" name="Google Shape;4341;p7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342" name="Google Shape;4342;p76"/>
            <p:cNvGrpSpPr/>
            <p:nvPr/>
          </p:nvGrpSpPr>
          <p:grpSpPr>
            <a:xfrm>
              <a:off x="5145061" y="3244587"/>
              <a:ext cx="536807" cy="295659"/>
              <a:chOff x="5145061" y="3244587"/>
              <a:chExt cx="536807" cy="295659"/>
            </a:xfrm>
          </p:grpSpPr>
          <p:sp>
            <p:nvSpPr>
              <p:cNvPr id="4343" name="Google Shape;4343;p7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344" name="Google Shape;4344;p7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345" name="Google Shape;4345;p76"/>
            <p:cNvGrpSpPr/>
            <p:nvPr/>
          </p:nvGrpSpPr>
          <p:grpSpPr>
            <a:xfrm>
              <a:off x="5341327" y="2898245"/>
              <a:ext cx="532309" cy="614891"/>
              <a:chOff x="5341327" y="2898245"/>
              <a:chExt cx="532309" cy="614891"/>
            </a:xfrm>
          </p:grpSpPr>
          <p:sp>
            <p:nvSpPr>
              <p:cNvPr id="4346" name="Google Shape;4346;p7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347" name="Google Shape;4347;p7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348" name="Google Shape;4348;p76"/>
            <p:cNvGrpSpPr/>
            <p:nvPr/>
          </p:nvGrpSpPr>
          <p:grpSpPr>
            <a:xfrm>
              <a:off x="5532290" y="2881789"/>
              <a:ext cx="620516" cy="305456"/>
              <a:chOff x="5532290" y="2881789"/>
              <a:chExt cx="620516" cy="305456"/>
            </a:xfrm>
          </p:grpSpPr>
          <p:sp>
            <p:nvSpPr>
              <p:cNvPr id="4349" name="Google Shape;4349;p7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350" name="Google Shape;4350;p7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4351" name="Google Shape;4351;p76"/>
          <p:cNvGrpSpPr/>
          <p:nvPr/>
        </p:nvGrpSpPr>
        <p:grpSpPr>
          <a:xfrm>
            <a:off x="8163135" y="3526707"/>
            <a:ext cx="269068" cy="645491"/>
            <a:chOff x="7026852" y="3311869"/>
            <a:chExt cx="434331" cy="1041954"/>
          </a:xfrm>
        </p:grpSpPr>
        <p:sp>
          <p:nvSpPr>
            <p:cNvPr id="4352" name="Google Shape;4352;p7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76"/>
          <p:cNvGrpSpPr/>
          <p:nvPr/>
        </p:nvGrpSpPr>
        <p:grpSpPr>
          <a:xfrm>
            <a:off x="6179716" y="3565945"/>
            <a:ext cx="293882" cy="293836"/>
            <a:chOff x="4873519" y="3311869"/>
            <a:chExt cx="499374" cy="499296"/>
          </a:xfrm>
        </p:grpSpPr>
        <p:sp>
          <p:nvSpPr>
            <p:cNvPr id="4356" name="Google Shape;4356;p7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8" name="Google Shape;4358;p76"/>
          <p:cNvGrpSpPr/>
          <p:nvPr/>
        </p:nvGrpSpPr>
        <p:grpSpPr>
          <a:xfrm>
            <a:off x="6179716" y="3878316"/>
            <a:ext cx="293882" cy="293882"/>
            <a:chOff x="4873519" y="3875839"/>
            <a:chExt cx="499374" cy="499374"/>
          </a:xfrm>
        </p:grpSpPr>
        <p:sp>
          <p:nvSpPr>
            <p:cNvPr id="4359" name="Google Shape;4359;p7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76"/>
          <p:cNvGrpSpPr/>
          <p:nvPr/>
        </p:nvGrpSpPr>
        <p:grpSpPr>
          <a:xfrm>
            <a:off x="2410244" y="1850269"/>
            <a:ext cx="698104" cy="698208"/>
            <a:chOff x="2565073" y="2075876"/>
            <a:chExt cx="672482" cy="672518"/>
          </a:xfrm>
        </p:grpSpPr>
        <p:sp>
          <p:nvSpPr>
            <p:cNvPr id="4362" name="Google Shape;4362;p7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8" name="Google Shape;4368;p76"/>
          <p:cNvGrpSpPr/>
          <p:nvPr/>
        </p:nvGrpSpPr>
        <p:grpSpPr>
          <a:xfrm>
            <a:off x="5633655" y="3534869"/>
            <a:ext cx="438354" cy="637329"/>
            <a:chOff x="1697726" y="3244179"/>
            <a:chExt cx="788124" cy="1146069"/>
          </a:xfrm>
        </p:grpSpPr>
        <p:sp>
          <p:nvSpPr>
            <p:cNvPr id="4369" name="Google Shape;4369;p7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1" name="Google Shape;4371;p76"/>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2" name="Google Shape;4372;p76"/>
          <p:cNvGrpSpPr/>
          <p:nvPr/>
        </p:nvGrpSpPr>
        <p:grpSpPr>
          <a:xfrm>
            <a:off x="7634869" y="1863232"/>
            <a:ext cx="799565" cy="670282"/>
            <a:chOff x="7617850" y="2063282"/>
            <a:chExt cx="799565" cy="670282"/>
          </a:xfrm>
        </p:grpSpPr>
        <p:cxnSp>
          <p:nvCxnSpPr>
            <p:cNvPr id="4373" name="Google Shape;4373;p7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374" name="Google Shape;4374;p7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375" name="Google Shape;4375;p7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376" name="Google Shape;4376;p7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377" name="Google Shape;4377;p7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4378" name="Google Shape;4378;p7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4379" name="Google Shape;4379;p76"/>
            <p:cNvGrpSpPr/>
            <p:nvPr/>
          </p:nvGrpSpPr>
          <p:grpSpPr>
            <a:xfrm>
              <a:off x="7734309" y="2063282"/>
              <a:ext cx="570957" cy="620095"/>
              <a:chOff x="7734309" y="2063282"/>
              <a:chExt cx="570957" cy="620095"/>
            </a:xfrm>
          </p:grpSpPr>
          <p:grpSp>
            <p:nvGrpSpPr>
              <p:cNvPr id="4380" name="Google Shape;4380;p76"/>
              <p:cNvGrpSpPr/>
              <p:nvPr/>
            </p:nvGrpSpPr>
            <p:grpSpPr>
              <a:xfrm>
                <a:off x="8031573" y="2063282"/>
                <a:ext cx="273693" cy="620095"/>
                <a:chOff x="8031573" y="2063282"/>
                <a:chExt cx="273693" cy="620095"/>
              </a:xfrm>
            </p:grpSpPr>
            <p:sp>
              <p:nvSpPr>
                <p:cNvPr id="4381" name="Google Shape;4381;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5" name="Google Shape;4385;p76"/>
              <p:cNvGrpSpPr/>
              <p:nvPr/>
            </p:nvGrpSpPr>
            <p:grpSpPr>
              <a:xfrm flipH="1">
                <a:off x="7734309" y="2063282"/>
                <a:ext cx="273693" cy="620095"/>
                <a:chOff x="8031573" y="2063282"/>
                <a:chExt cx="273693" cy="620095"/>
              </a:xfrm>
            </p:grpSpPr>
            <p:sp>
              <p:nvSpPr>
                <p:cNvPr id="4386" name="Google Shape;4386;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390" name="Google Shape;4390;p76"/>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6"/>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2" name="Google Shape;4392;p76"/>
          <p:cNvGrpSpPr/>
          <p:nvPr/>
        </p:nvGrpSpPr>
        <p:grpSpPr>
          <a:xfrm>
            <a:off x="7821475" y="2716715"/>
            <a:ext cx="602567" cy="601884"/>
            <a:chOff x="1186975" y="238125"/>
            <a:chExt cx="5244275" cy="5238325"/>
          </a:xfrm>
        </p:grpSpPr>
        <p:sp>
          <p:nvSpPr>
            <p:cNvPr id="4393" name="Google Shape;4393;p7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7" name="Google Shape;4397;p76"/>
          <p:cNvGrpSpPr/>
          <p:nvPr/>
        </p:nvGrpSpPr>
        <p:grpSpPr>
          <a:xfrm>
            <a:off x="3264213" y="1856199"/>
            <a:ext cx="651848" cy="687338"/>
            <a:chOff x="3400515" y="2056248"/>
            <a:chExt cx="698134" cy="735987"/>
          </a:xfrm>
        </p:grpSpPr>
        <p:grpSp>
          <p:nvGrpSpPr>
            <p:cNvPr id="4398" name="Google Shape;4398;p76"/>
            <p:cNvGrpSpPr/>
            <p:nvPr/>
          </p:nvGrpSpPr>
          <p:grpSpPr>
            <a:xfrm>
              <a:off x="3400515" y="2283913"/>
              <a:ext cx="312919" cy="219900"/>
              <a:chOff x="3400515" y="2283913"/>
              <a:chExt cx="312919" cy="219900"/>
            </a:xfrm>
          </p:grpSpPr>
          <p:sp>
            <p:nvSpPr>
              <p:cNvPr id="4399" name="Google Shape;4399;p7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400" name="Google Shape;4400;p7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4401" name="Google Shape;4401;p76"/>
            <p:cNvGrpSpPr/>
            <p:nvPr/>
          </p:nvGrpSpPr>
          <p:grpSpPr>
            <a:xfrm>
              <a:off x="3547823" y="2461089"/>
              <a:ext cx="219900" cy="331146"/>
              <a:chOff x="3547823" y="2461089"/>
              <a:chExt cx="219900" cy="331146"/>
            </a:xfrm>
          </p:grpSpPr>
          <p:sp>
            <p:nvSpPr>
              <p:cNvPr id="4402" name="Google Shape;4402;p7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403" name="Google Shape;4403;p7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4404" name="Google Shape;4404;p76"/>
            <p:cNvGrpSpPr/>
            <p:nvPr/>
          </p:nvGrpSpPr>
          <p:grpSpPr>
            <a:xfrm>
              <a:off x="3734138" y="2461089"/>
              <a:ext cx="219900" cy="331146"/>
              <a:chOff x="3734138" y="2461089"/>
              <a:chExt cx="219900" cy="331146"/>
            </a:xfrm>
          </p:grpSpPr>
          <p:sp>
            <p:nvSpPr>
              <p:cNvPr id="4405" name="Google Shape;4405;p7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406" name="Google Shape;4406;p7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4407" name="Google Shape;4407;p76"/>
            <p:cNvGrpSpPr/>
            <p:nvPr/>
          </p:nvGrpSpPr>
          <p:grpSpPr>
            <a:xfrm>
              <a:off x="3787560" y="2281742"/>
              <a:ext cx="311089" cy="219900"/>
              <a:chOff x="3787560" y="2281742"/>
              <a:chExt cx="311089" cy="219900"/>
            </a:xfrm>
          </p:grpSpPr>
          <p:sp>
            <p:nvSpPr>
              <p:cNvPr id="4408" name="Google Shape;4408;p7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409" name="Google Shape;4409;p7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4410" name="Google Shape;4410;p76"/>
            <p:cNvGrpSpPr/>
            <p:nvPr/>
          </p:nvGrpSpPr>
          <p:grpSpPr>
            <a:xfrm>
              <a:off x="3637290" y="2056248"/>
              <a:ext cx="219900" cy="330736"/>
              <a:chOff x="3637290" y="2056248"/>
              <a:chExt cx="219900" cy="330736"/>
            </a:xfrm>
          </p:grpSpPr>
          <p:sp>
            <p:nvSpPr>
              <p:cNvPr id="4411" name="Google Shape;4411;p7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4412" name="Google Shape;4412;p7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4413" name="Google Shape;4413;p76"/>
          <p:cNvGrpSpPr/>
          <p:nvPr/>
        </p:nvGrpSpPr>
        <p:grpSpPr>
          <a:xfrm>
            <a:off x="2555919" y="2726205"/>
            <a:ext cx="1268144" cy="592394"/>
            <a:chOff x="238125" y="1188750"/>
            <a:chExt cx="7140450" cy="3335550"/>
          </a:xfrm>
        </p:grpSpPr>
        <p:sp>
          <p:nvSpPr>
            <p:cNvPr id="4414" name="Google Shape;4414;p7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76"/>
          <p:cNvGrpSpPr/>
          <p:nvPr/>
        </p:nvGrpSpPr>
        <p:grpSpPr>
          <a:xfrm>
            <a:off x="6663819" y="2728360"/>
            <a:ext cx="1053944" cy="590147"/>
            <a:chOff x="238125" y="1335475"/>
            <a:chExt cx="5418735" cy="3034175"/>
          </a:xfrm>
        </p:grpSpPr>
        <p:sp>
          <p:nvSpPr>
            <p:cNvPr id="4420" name="Google Shape;4420;p7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76"/>
          <p:cNvGrpSpPr/>
          <p:nvPr/>
        </p:nvGrpSpPr>
        <p:grpSpPr>
          <a:xfrm>
            <a:off x="4094628" y="3533259"/>
            <a:ext cx="1268207" cy="638939"/>
            <a:chOff x="3967651" y="3645904"/>
            <a:chExt cx="1479304" cy="745292"/>
          </a:xfrm>
        </p:grpSpPr>
        <p:grpSp>
          <p:nvGrpSpPr>
            <p:cNvPr id="4424" name="Google Shape;4424;p76"/>
            <p:cNvGrpSpPr/>
            <p:nvPr/>
          </p:nvGrpSpPr>
          <p:grpSpPr>
            <a:xfrm>
              <a:off x="3967651" y="4009026"/>
              <a:ext cx="1479304" cy="382170"/>
              <a:chOff x="3967651" y="4009026"/>
              <a:chExt cx="1479304" cy="382170"/>
            </a:xfrm>
          </p:grpSpPr>
          <p:grpSp>
            <p:nvGrpSpPr>
              <p:cNvPr id="4425" name="Google Shape;4425;p76"/>
              <p:cNvGrpSpPr/>
              <p:nvPr/>
            </p:nvGrpSpPr>
            <p:grpSpPr>
              <a:xfrm>
                <a:off x="4892216" y="4195630"/>
                <a:ext cx="554739" cy="195566"/>
                <a:chOff x="3604375" y="4892160"/>
                <a:chExt cx="1651500" cy="582215"/>
              </a:xfrm>
            </p:grpSpPr>
            <p:sp>
              <p:nvSpPr>
                <p:cNvPr id="4426" name="Google Shape;4426;p7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76"/>
              <p:cNvGrpSpPr/>
              <p:nvPr/>
            </p:nvGrpSpPr>
            <p:grpSpPr>
              <a:xfrm>
                <a:off x="3967651" y="4146303"/>
                <a:ext cx="579402" cy="244893"/>
                <a:chOff x="851875" y="4745310"/>
                <a:chExt cx="1724925" cy="729065"/>
              </a:xfrm>
            </p:grpSpPr>
            <p:sp>
              <p:nvSpPr>
                <p:cNvPr id="4429" name="Google Shape;4429;p7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76"/>
              <p:cNvGrpSpPr/>
              <p:nvPr/>
            </p:nvGrpSpPr>
            <p:grpSpPr>
              <a:xfrm>
                <a:off x="4460753" y="4009026"/>
                <a:ext cx="493110" cy="382170"/>
                <a:chOff x="2319875" y="4336625"/>
                <a:chExt cx="1468025" cy="1137750"/>
              </a:xfrm>
            </p:grpSpPr>
            <p:sp>
              <p:nvSpPr>
                <p:cNvPr id="4432" name="Google Shape;4432;p7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4" name="Google Shape;4434;p76"/>
            <p:cNvGrpSpPr/>
            <p:nvPr/>
          </p:nvGrpSpPr>
          <p:grpSpPr>
            <a:xfrm>
              <a:off x="4479443" y="3645904"/>
              <a:ext cx="455965" cy="388789"/>
              <a:chOff x="2957425" y="238100"/>
              <a:chExt cx="1910200" cy="1628775"/>
            </a:xfrm>
          </p:grpSpPr>
          <p:sp>
            <p:nvSpPr>
              <p:cNvPr id="4435" name="Google Shape;4435;p7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5" name="Google Shape;4445;p76"/>
          <p:cNvGrpSpPr/>
          <p:nvPr/>
        </p:nvGrpSpPr>
        <p:grpSpPr>
          <a:xfrm>
            <a:off x="2480742" y="3534460"/>
            <a:ext cx="1243128" cy="637739"/>
            <a:chOff x="2496310" y="3693351"/>
            <a:chExt cx="1342906" cy="688926"/>
          </a:xfrm>
        </p:grpSpPr>
        <p:grpSp>
          <p:nvGrpSpPr>
            <p:cNvPr id="4446" name="Google Shape;4446;p76"/>
            <p:cNvGrpSpPr/>
            <p:nvPr/>
          </p:nvGrpSpPr>
          <p:grpSpPr>
            <a:xfrm>
              <a:off x="2496310" y="3693351"/>
              <a:ext cx="1342906" cy="688875"/>
              <a:chOff x="2496310" y="3693351"/>
              <a:chExt cx="1342906" cy="688875"/>
            </a:xfrm>
          </p:grpSpPr>
          <p:sp>
            <p:nvSpPr>
              <p:cNvPr id="4447" name="Google Shape;4447;p7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53" name="Google Shape;4453;p76"/>
              <p:cNvCxnSpPr>
                <a:stCxn id="445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4454" name="Google Shape;4454;p76"/>
              <p:cNvCxnSpPr>
                <a:stCxn id="444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4455" name="Google Shape;4455;p76"/>
              <p:cNvCxnSpPr>
                <a:stCxn id="444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456" name="Google Shape;4456;p76"/>
              <p:cNvCxnSpPr>
                <a:stCxn id="445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457" name="Google Shape;4457;p76"/>
              <p:cNvCxnSpPr>
                <a:stCxn id="445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4458" name="Google Shape;4458;p76"/>
            <p:cNvGrpSpPr/>
            <p:nvPr/>
          </p:nvGrpSpPr>
          <p:grpSpPr>
            <a:xfrm>
              <a:off x="2675275" y="3930557"/>
              <a:ext cx="1003306" cy="451719"/>
              <a:chOff x="2675275" y="4174282"/>
              <a:chExt cx="1003306" cy="451719"/>
            </a:xfrm>
          </p:grpSpPr>
          <p:sp>
            <p:nvSpPr>
              <p:cNvPr id="4459" name="Google Shape;4459;p7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62" name="Google Shape;4462;p76"/>
          <p:cNvGrpSpPr/>
          <p:nvPr/>
        </p:nvGrpSpPr>
        <p:grpSpPr>
          <a:xfrm>
            <a:off x="1654412" y="971306"/>
            <a:ext cx="574511" cy="874709"/>
            <a:chOff x="1715404" y="1112080"/>
            <a:chExt cx="642270" cy="977984"/>
          </a:xfrm>
        </p:grpSpPr>
        <p:grpSp>
          <p:nvGrpSpPr>
            <p:cNvPr id="4463" name="Google Shape;4463;p76"/>
            <p:cNvGrpSpPr/>
            <p:nvPr/>
          </p:nvGrpSpPr>
          <p:grpSpPr>
            <a:xfrm>
              <a:off x="1715404" y="1112080"/>
              <a:ext cx="642270" cy="977984"/>
              <a:chOff x="1715404" y="1112080"/>
              <a:chExt cx="642270" cy="977984"/>
            </a:xfrm>
          </p:grpSpPr>
          <p:sp>
            <p:nvSpPr>
              <p:cNvPr id="4464" name="Google Shape;4464;p7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76"/>
            <p:cNvGrpSpPr/>
            <p:nvPr/>
          </p:nvGrpSpPr>
          <p:grpSpPr>
            <a:xfrm>
              <a:off x="1768927" y="1165603"/>
              <a:ext cx="535225" cy="851367"/>
              <a:chOff x="1768927" y="1165603"/>
              <a:chExt cx="535225" cy="851367"/>
            </a:xfrm>
          </p:grpSpPr>
          <p:sp>
            <p:nvSpPr>
              <p:cNvPr id="4467" name="Google Shape;4467;p7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9" name="Google Shape;4469;p76"/>
            <p:cNvGrpSpPr/>
            <p:nvPr/>
          </p:nvGrpSpPr>
          <p:grpSpPr>
            <a:xfrm>
              <a:off x="1822449" y="1219125"/>
              <a:ext cx="428180" cy="718859"/>
              <a:chOff x="1822449" y="1219125"/>
              <a:chExt cx="428180" cy="718859"/>
            </a:xfrm>
          </p:grpSpPr>
          <p:sp>
            <p:nvSpPr>
              <p:cNvPr id="4470" name="Google Shape;4470;p7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76"/>
            <p:cNvGrpSpPr/>
            <p:nvPr/>
          </p:nvGrpSpPr>
          <p:grpSpPr>
            <a:xfrm>
              <a:off x="1875972" y="1272648"/>
              <a:ext cx="321135" cy="586939"/>
              <a:chOff x="1875972" y="1272648"/>
              <a:chExt cx="321135" cy="586939"/>
            </a:xfrm>
          </p:grpSpPr>
          <p:sp>
            <p:nvSpPr>
              <p:cNvPr id="4473" name="Google Shape;4473;p7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5" name="Google Shape;4475;p76"/>
          <p:cNvGrpSpPr/>
          <p:nvPr/>
        </p:nvGrpSpPr>
        <p:grpSpPr>
          <a:xfrm>
            <a:off x="7761573" y="3528028"/>
            <a:ext cx="293855" cy="644170"/>
            <a:chOff x="241025" y="3151575"/>
            <a:chExt cx="293855" cy="644170"/>
          </a:xfrm>
        </p:grpSpPr>
        <p:sp>
          <p:nvSpPr>
            <p:cNvPr id="4476" name="Google Shape;4476;p7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76"/>
          <p:cNvGrpSpPr/>
          <p:nvPr/>
        </p:nvGrpSpPr>
        <p:grpSpPr>
          <a:xfrm>
            <a:off x="709557" y="2728028"/>
            <a:ext cx="1779649" cy="591620"/>
            <a:chOff x="246070" y="1983375"/>
            <a:chExt cx="1855347" cy="616849"/>
          </a:xfrm>
        </p:grpSpPr>
        <p:sp>
          <p:nvSpPr>
            <p:cNvPr id="4479" name="Google Shape;4479;p7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76"/>
          <p:cNvGrpSpPr/>
          <p:nvPr/>
        </p:nvGrpSpPr>
        <p:grpSpPr>
          <a:xfrm>
            <a:off x="2320424" y="971306"/>
            <a:ext cx="711055" cy="745993"/>
            <a:chOff x="2496269" y="1171698"/>
            <a:chExt cx="761953" cy="799392"/>
          </a:xfrm>
        </p:grpSpPr>
        <p:grpSp>
          <p:nvGrpSpPr>
            <p:cNvPr id="4489" name="Google Shape;4489;p76"/>
            <p:cNvGrpSpPr/>
            <p:nvPr/>
          </p:nvGrpSpPr>
          <p:grpSpPr>
            <a:xfrm>
              <a:off x="2496269" y="1171698"/>
              <a:ext cx="761953" cy="723022"/>
              <a:chOff x="2496269" y="1171698"/>
              <a:chExt cx="761953" cy="723022"/>
            </a:xfrm>
          </p:grpSpPr>
          <p:sp>
            <p:nvSpPr>
              <p:cNvPr id="4490" name="Google Shape;4490;p7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2" name="Google Shape;4492;p76"/>
              <p:cNvGrpSpPr/>
              <p:nvPr/>
            </p:nvGrpSpPr>
            <p:grpSpPr>
              <a:xfrm>
                <a:off x="2496269" y="1171698"/>
                <a:ext cx="761953" cy="723022"/>
                <a:chOff x="2496269" y="1120652"/>
                <a:chExt cx="761953" cy="723022"/>
              </a:xfrm>
            </p:grpSpPr>
            <p:grpSp>
              <p:nvGrpSpPr>
                <p:cNvPr id="4493" name="Google Shape;4493;p76"/>
                <p:cNvGrpSpPr/>
                <p:nvPr/>
              </p:nvGrpSpPr>
              <p:grpSpPr>
                <a:xfrm>
                  <a:off x="2496269" y="1120652"/>
                  <a:ext cx="761953" cy="723022"/>
                  <a:chOff x="2496269" y="1120652"/>
                  <a:chExt cx="761953" cy="723022"/>
                </a:xfrm>
              </p:grpSpPr>
              <p:grpSp>
                <p:nvGrpSpPr>
                  <p:cNvPr id="4494" name="Google Shape;4494;p76"/>
                  <p:cNvGrpSpPr/>
                  <p:nvPr/>
                </p:nvGrpSpPr>
                <p:grpSpPr>
                  <a:xfrm>
                    <a:off x="2496269" y="1304589"/>
                    <a:ext cx="407089" cy="305057"/>
                    <a:chOff x="2496269" y="1304589"/>
                    <a:chExt cx="407089" cy="305057"/>
                  </a:xfrm>
                </p:grpSpPr>
                <p:sp>
                  <p:nvSpPr>
                    <p:cNvPr id="4495" name="Google Shape;4495;p7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76"/>
                  <p:cNvGrpSpPr/>
                  <p:nvPr/>
                </p:nvGrpSpPr>
                <p:grpSpPr>
                  <a:xfrm>
                    <a:off x="2586468" y="1493376"/>
                    <a:ext cx="358850" cy="349656"/>
                    <a:chOff x="2586468" y="1493376"/>
                    <a:chExt cx="358850" cy="349656"/>
                  </a:xfrm>
                </p:grpSpPr>
                <p:sp>
                  <p:nvSpPr>
                    <p:cNvPr id="4498" name="Google Shape;4498;p7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76"/>
                  <p:cNvGrpSpPr/>
                  <p:nvPr/>
                </p:nvGrpSpPr>
                <p:grpSpPr>
                  <a:xfrm>
                    <a:off x="2807939" y="1494024"/>
                    <a:ext cx="358857" cy="349650"/>
                    <a:chOff x="2807939" y="1494024"/>
                    <a:chExt cx="358857" cy="349650"/>
                  </a:xfrm>
                </p:grpSpPr>
                <p:sp>
                  <p:nvSpPr>
                    <p:cNvPr id="4501" name="Google Shape;4501;p7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3" name="Google Shape;4503;p76"/>
                  <p:cNvGrpSpPr/>
                  <p:nvPr/>
                </p:nvGrpSpPr>
                <p:grpSpPr>
                  <a:xfrm>
                    <a:off x="2851133" y="1305635"/>
                    <a:ext cx="407089" cy="305057"/>
                    <a:chOff x="2851133" y="1305635"/>
                    <a:chExt cx="407089" cy="305057"/>
                  </a:xfrm>
                </p:grpSpPr>
                <p:sp>
                  <p:nvSpPr>
                    <p:cNvPr id="4504" name="Google Shape;4504;p7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76"/>
                  <p:cNvGrpSpPr/>
                  <p:nvPr/>
                </p:nvGrpSpPr>
                <p:grpSpPr>
                  <a:xfrm>
                    <a:off x="2727495" y="1120652"/>
                    <a:ext cx="300271" cy="396358"/>
                    <a:chOff x="2727495" y="1120652"/>
                    <a:chExt cx="300271" cy="396358"/>
                  </a:xfrm>
                </p:grpSpPr>
                <p:sp>
                  <p:nvSpPr>
                    <p:cNvPr id="4507" name="Google Shape;4507;p7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9" name="Google Shape;4509;p76"/>
                <p:cNvGrpSpPr/>
                <p:nvPr/>
              </p:nvGrpSpPr>
              <p:grpSpPr>
                <a:xfrm>
                  <a:off x="2722305" y="1350460"/>
                  <a:ext cx="308357" cy="308344"/>
                  <a:chOff x="2722305" y="1350460"/>
                  <a:chExt cx="308357" cy="308344"/>
                </a:xfrm>
              </p:grpSpPr>
              <p:sp>
                <p:nvSpPr>
                  <p:cNvPr id="4510" name="Google Shape;4510;p7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1" name="Google Shape;4511;p76"/>
                  <p:cNvGrpSpPr/>
                  <p:nvPr/>
                </p:nvGrpSpPr>
                <p:grpSpPr>
                  <a:xfrm>
                    <a:off x="2725064" y="1364529"/>
                    <a:ext cx="297954" cy="280182"/>
                    <a:chOff x="2725064" y="1364529"/>
                    <a:chExt cx="297954" cy="280182"/>
                  </a:xfrm>
                </p:grpSpPr>
                <p:sp>
                  <p:nvSpPr>
                    <p:cNvPr id="4512" name="Google Shape;4512;p7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517" name="Google Shape;4517;p7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76"/>
          <p:cNvGrpSpPr/>
          <p:nvPr/>
        </p:nvGrpSpPr>
        <p:grpSpPr>
          <a:xfrm>
            <a:off x="3909124" y="2727412"/>
            <a:ext cx="1569144" cy="591015"/>
            <a:chOff x="3820100" y="3023049"/>
            <a:chExt cx="1303926" cy="491162"/>
          </a:xfrm>
        </p:grpSpPr>
        <p:grpSp>
          <p:nvGrpSpPr>
            <p:cNvPr id="4523" name="Google Shape;4523;p76"/>
            <p:cNvGrpSpPr/>
            <p:nvPr/>
          </p:nvGrpSpPr>
          <p:grpSpPr>
            <a:xfrm>
              <a:off x="3820100" y="3023072"/>
              <a:ext cx="1303926" cy="491139"/>
              <a:chOff x="3820100" y="3023072"/>
              <a:chExt cx="1303926" cy="491139"/>
            </a:xfrm>
          </p:grpSpPr>
          <p:sp>
            <p:nvSpPr>
              <p:cNvPr id="4524" name="Google Shape;4524;p7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6" name="Google Shape;4526;p76"/>
            <p:cNvGrpSpPr/>
            <p:nvPr/>
          </p:nvGrpSpPr>
          <p:grpSpPr>
            <a:xfrm>
              <a:off x="4132439" y="3023645"/>
              <a:ext cx="393633" cy="177096"/>
              <a:chOff x="4132439" y="3023645"/>
              <a:chExt cx="393633" cy="177096"/>
            </a:xfrm>
          </p:grpSpPr>
          <p:sp>
            <p:nvSpPr>
              <p:cNvPr id="4527" name="Google Shape;4527;p7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76"/>
            <p:cNvGrpSpPr/>
            <p:nvPr/>
          </p:nvGrpSpPr>
          <p:grpSpPr>
            <a:xfrm>
              <a:off x="3921811" y="3023049"/>
              <a:ext cx="1002397" cy="388943"/>
              <a:chOff x="3921811" y="3023049"/>
              <a:chExt cx="1002397" cy="388943"/>
            </a:xfrm>
          </p:grpSpPr>
          <p:sp>
            <p:nvSpPr>
              <p:cNvPr id="4530" name="Google Shape;4530;p7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76"/>
            <p:cNvGrpSpPr/>
            <p:nvPr/>
          </p:nvGrpSpPr>
          <p:grpSpPr>
            <a:xfrm>
              <a:off x="4023645" y="3023049"/>
              <a:ext cx="683032" cy="286722"/>
              <a:chOff x="4023645" y="3023049"/>
              <a:chExt cx="683032" cy="286722"/>
            </a:xfrm>
          </p:grpSpPr>
          <p:sp>
            <p:nvSpPr>
              <p:cNvPr id="4533" name="Google Shape;4533;p7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5" name="Google Shape;4535;p76"/>
          <p:cNvGrpSpPr/>
          <p:nvPr/>
        </p:nvGrpSpPr>
        <p:grpSpPr>
          <a:xfrm>
            <a:off x="1541246" y="1854257"/>
            <a:ext cx="713522" cy="688025"/>
            <a:chOff x="1706078" y="2092648"/>
            <a:chExt cx="660913" cy="637296"/>
          </a:xfrm>
        </p:grpSpPr>
        <p:sp>
          <p:nvSpPr>
            <p:cNvPr id="4536" name="Google Shape;4536;p7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7" name="Google Shape;4537;p76"/>
            <p:cNvGrpSpPr/>
            <p:nvPr/>
          </p:nvGrpSpPr>
          <p:grpSpPr>
            <a:xfrm>
              <a:off x="1706078" y="2092648"/>
              <a:ext cx="660913" cy="575241"/>
              <a:chOff x="1706078" y="2092648"/>
              <a:chExt cx="660913" cy="575241"/>
            </a:xfrm>
          </p:grpSpPr>
          <p:sp>
            <p:nvSpPr>
              <p:cNvPr id="4538" name="Google Shape;4538;p7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1" name="Google Shape;4541;p76"/>
          <p:cNvGrpSpPr/>
          <p:nvPr/>
        </p:nvGrpSpPr>
        <p:grpSpPr>
          <a:xfrm>
            <a:off x="6303104" y="971806"/>
            <a:ext cx="1317459" cy="684168"/>
            <a:chOff x="238125" y="999450"/>
            <a:chExt cx="7140700" cy="3708225"/>
          </a:xfrm>
        </p:grpSpPr>
        <p:sp>
          <p:nvSpPr>
            <p:cNvPr id="4542" name="Google Shape;4542;p7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4" name="Shape 4554"/>
        <p:cNvGrpSpPr/>
        <p:nvPr/>
      </p:nvGrpSpPr>
      <p:grpSpPr>
        <a:xfrm>
          <a:off x="0" y="0"/>
          <a:ext cx="0" cy="0"/>
          <a:chOff x="0" y="0"/>
          <a:chExt cx="0" cy="0"/>
        </a:xfrm>
      </p:grpSpPr>
      <p:grpSp>
        <p:nvGrpSpPr>
          <p:cNvPr id="4555" name="Google Shape;4555;p77"/>
          <p:cNvGrpSpPr/>
          <p:nvPr/>
        </p:nvGrpSpPr>
        <p:grpSpPr>
          <a:xfrm>
            <a:off x="717025" y="967615"/>
            <a:ext cx="1636117" cy="1526144"/>
            <a:chOff x="729238" y="1179665"/>
            <a:chExt cx="1636117" cy="1526144"/>
          </a:xfrm>
        </p:grpSpPr>
        <p:grpSp>
          <p:nvGrpSpPr>
            <p:cNvPr id="4556" name="Google Shape;4556;p77"/>
            <p:cNvGrpSpPr/>
            <p:nvPr/>
          </p:nvGrpSpPr>
          <p:grpSpPr>
            <a:xfrm>
              <a:off x="729238" y="1179665"/>
              <a:ext cx="80700" cy="1526144"/>
              <a:chOff x="729238" y="1179665"/>
              <a:chExt cx="80700" cy="1526144"/>
            </a:xfrm>
          </p:grpSpPr>
          <p:sp>
            <p:nvSpPr>
              <p:cNvPr id="4557" name="Google Shape;4557;p7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77"/>
            <p:cNvGrpSpPr/>
            <p:nvPr/>
          </p:nvGrpSpPr>
          <p:grpSpPr>
            <a:xfrm>
              <a:off x="903098" y="1179665"/>
              <a:ext cx="80700" cy="1526144"/>
              <a:chOff x="903098" y="1179665"/>
              <a:chExt cx="80700" cy="1526144"/>
            </a:xfrm>
          </p:grpSpPr>
          <p:sp>
            <p:nvSpPr>
              <p:cNvPr id="4568" name="Google Shape;4568;p7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77"/>
            <p:cNvGrpSpPr/>
            <p:nvPr/>
          </p:nvGrpSpPr>
          <p:grpSpPr>
            <a:xfrm>
              <a:off x="1076958" y="1179665"/>
              <a:ext cx="80700" cy="1526144"/>
              <a:chOff x="1076958" y="1179665"/>
              <a:chExt cx="80700" cy="1526144"/>
            </a:xfrm>
          </p:grpSpPr>
          <p:sp>
            <p:nvSpPr>
              <p:cNvPr id="4579" name="Google Shape;4579;p7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9" name="Google Shape;4589;p77"/>
            <p:cNvGrpSpPr/>
            <p:nvPr/>
          </p:nvGrpSpPr>
          <p:grpSpPr>
            <a:xfrm>
              <a:off x="1247707" y="1179665"/>
              <a:ext cx="80700" cy="1526144"/>
              <a:chOff x="1247707" y="1179665"/>
              <a:chExt cx="80700" cy="1526144"/>
            </a:xfrm>
          </p:grpSpPr>
          <p:sp>
            <p:nvSpPr>
              <p:cNvPr id="4590" name="Google Shape;4590;p7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77"/>
            <p:cNvGrpSpPr/>
            <p:nvPr/>
          </p:nvGrpSpPr>
          <p:grpSpPr>
            <a:xfrm>
              <a:off x="1421567" y="1179665"/>
              <a:ext cx="80700" cy="1526144"/>
              <a:chOff x="1421567" y="1179665"/>
              <a:chExt cx="80700" cy="1526144"/>
            </a:xfrm>
          </p:grpSpPr>
          <p:sp>
            <p:nvSpPr>
              <p:cNvPr id="4601" name="Google Shape;4601;p7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1" name="Google Shape;4611;p77"/>
            <p:cNvGrpSpPr/>
            <p:nvPr/>
          </p:nvGrpSpPr>
          <p:grpSpPr>
            <a:xfrm>
              <a:off x="1592327" y="1179665"/>
              <a:ext cx="80700" cy="1526144"/>
              <a:chOff x="1592327" y="1179665"/>
              <a:chExt cx="80700" cy="1526144"/>
            </a:xfrm>
          </p:grpSpPr>
          <p:sp>
            <p:nvSpPr>
              <p:cNvPr id="4612" name="Google Shape;4612;p7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77"/>
            <p:cNvGrpSpPr/>
            <p:nvPr/>
          </p:nvGrpSpPr>
          <p:grpSpPr>
            <a:xfrm>
              <a:off x="1766187" y="1179665"/>
              <a:ext cx="80700" cy="1526144"/>
              <a:chOff x="1766187" y="1179665"/>
              <a:chExt cx="80700" cy="1526144"/>
            </a:xfrm>
          </p:grpSpPr>
          <p:sp>
            <p:nvSpPr>
              <p:cNvPr id="4623" name="Google Shape;4623;p7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77"/>
            <p:cNvGrpSpPr/>
            <p:nvPr/>
          </p:nvGrpSpPr>
          <p:grpSpPr>
            <a:xfrm>
              <a:off x="1936935" y="1179665"/>
              <a:ext cx="80700" cy="1526144"/>
              <a:chOff x="1936935" y="1179665"/>
              <a:chExt cx="80700" cy="1526144"/>
            </a:xfrm>
          </p:grpSpPr>
          <p:sp>
            <p:nvSpPr>
              <p:cNvPr id="4634" name="Google Shape;4634;p7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77"/>
            <p:cNvGrpSpPr/>
            <p:nvPr/>
          </p:nvGrpSpPr>
          <p:grpSpPr>
            <a:xfrm>
              <a:off x="2110795" y="1179665"/>
              <a:ext cx="80700" cy="1526144"/>
              <a:chOff x="2110795" y="1179665"/>
              <a:chExt cx="80700" cy="1526144"/>
            </a:xfrm>
          </p:grpSpPr>
          <p:sp>
            <p:nvSpPr>
              <p:cNvPr id="4645" name="Google Shape;4645;p7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77"/>
            <p:cNvGrpSpPr/>
            <p:nvPr/>
          </p:nvGrpSpPr>
          <p:grpSpPr>
            <a:xfrm>
              <a:off x="2284655" y="1179665"/>
              <a:ext cx="80700" cy="1526144"/>
              <a:chOff x="2284655" y="1179665"/>
              <a:chExt cx="80700" cy="1526144"/>
            </a:xfrm>
          </p:grpSpPr>
          <p:sp>
            <p:nvSpPr>
              <p:cNvPr id="4656" name="Google Shape;4656;p7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66" name="Google Shape;4666;p77"/>
          <p:cNvGrpSpPr/>
          <p:nvPr/>
        </p:nvGrpSpPr>
        <p:grpSpPr>
          <a:xfrm>
            <a:off x="2611692" y="986753"/>
            <a:ext cx="1364248" cy="1102133"/>
            <a:chOff x="2623904" y="1198803"/>
            <a:chExt cx="1364248" cy="1102133"/>
          </a:xfrm>
        </p:grpSpPr>
        <p:grpSp>
          <p:nvGrpSpPr>
            <p:cNvPr id="4667" name="Google Shape;4667;p77"/>
            <p:cNvGrpSpPr/>
            <p:nvPr/>
          </p:nvGrpSpPr>
          <p:grpSpPr>
            <a:xfrm>
              <a:off x="2623907" y="1198803"/>
              <a:ext cx="1364245" cy="273000"/>
              <a:chOff x="2623907" y="1198803"/>
              <a:chExt cx="1364245" cy="273000"/>
            </a:xfrm>
          </p:grpSpPr>
          <p:sp>
            <p:nvSpPr>
              <p:cNvPr id="4668" name="Google Shape;4668;p7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77"/>
            <p:cNvGrpSpPr/>
            <p:nvPr/>
          </p:nvGrpSpPr>
          <p:grpSpPr>
            <a:xfrm>
              <a:off x="2623904" y="1476964"/>
              <a:ext cx="1364245" cy="273000"/>
              <a:chOff x="2623904" y="1476964"/>
              <a:chExt cx="1364245" cy="273000"/>
            </a:xfrm>
          </p:grpSpPr>
          <p:sp>
            <p:nvSpPr>
              <p:cNvPr id="4674" name="Google Shape;4674;p7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77"/>
            <p:cNvGrpSpPr/>
            <p:nvPr/>
          </p:nvGrpSpPr>
          <p:grpSpPr>
            <a:xfrm>
              <a:off x="2623907" y="1749775"/>
              <a:ext cx="1364245" cy="273000"/>
              <a:chOff x="2623907" y="1749775"/>
              <a:chExt cx="1364245" cy="273000"/>
            </a:xfrm>
          </p:grpSpPr>
          <p:sp>
            <p:nvSpPr>
              <p:cNvPr id="4680" name="Google Shape;4680;p7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77"/>
            <p:cNvGrpSpPr/>
            <p:nvPr/>
          </p:nvGrpSpPr>
          <p:grpSpPr>
            <a:xfrm>
              <a:off x="2623904" y="2027936"/>
              <a:ext cx="1364245" cy="273000"/>
              <a:chOff x="2623904" y="2027936"/>
              <a:chExt cx="1364245" cy="273000"/>
            </a:xfrm>
          </p:grpSpPr>
          <p:sp>
            <p:nvSpPr>
              <p:cNvPr id="4686" name="Google Shape;4686;p7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1" name="Google Shape;4691;p77"/>
          <p:cNvGrpSpPr/>
          <p:nvPr/>
        </p:nvGrpSpPr>
        <p:grpSpPr>
          <a:xfrm>
            <a:off x="2601153" y="2445826"/>
            <a:ext cx="1387541" cy="159124"/>
            <a:chOff x="3200660" y="2180272"/>
            <a:chExt cx="2563824" cy="378237"/>
          </a:xfrm>
        </p:grpSpPr>
        <p:sp>
          <p:nvSpPr>
            <p:cNvPr id="4692" name="Google Shape;4692;p7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77"/>
          <p:cNvGrpSpPr/>
          <p:nvPr/>
        </p:nvGrpSpPr>
        <p:grpSpPr>
          <a:xfrm>
            <a:off x="2597677" y="2723590"/>
            <a:ext cx="1390502" cy="159625"/>
            <a:chOff x="3530150" y="2790075"/>
            <a:chExt cx="1962600" cy="225300"/>
          </a:xfrm>
        </p:grpSpPr>
        <p:sp>
          <p:nvSpPr>
            <p:cNvPr id="4711" name="Google Shape;4711;p7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77"/>
          <p:cNvGrpSpPr/>
          <p:nvPr/>
        </p:nvGrpSpPr>
        <p:grpSpPr>
          <a:xfrm>
            <a:off x="2597735" y="3001855"/>
            <a:ext cx="1411629" cy="154175"/>
            <a:chOff x="3558802" y="4011244"/>
            <a:chExt cx="1866000" cy="111600"/>
          </a:xfrm>
        </p:grpSpPr>
        <p:sp>
          <p:nvSpPr>
            <p:cNvPr id="4714" name="Google Shape;4714;p7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77"/>
          <p:cNvGrpSpPr/>
          <p:nvPr/>
        </p:nvGrpSpPr>
        <p:grpSpPr>
          <a:xfrm>
            <a:off x="2598023" y="2207425"/>
            <a:ext cx="1383503" cy="119761"/>
            <a:chOff x="3465975" y="2270258"/>
            <a:chExt cx="1986364" cy="171947"/>
          </a:xfrm>
        </p:grpSpPr>
        <p:sp>
          <p:nvSpPr>
            <p:cNvPr id="4717" name="Google Shape;4717;p7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77"/>
          <p:cNvGrpSpPr/>
          <p:nvPr/>
        </p:nvGrpSpPr>
        <p:grpSpPr>
          <a:xfrm>
            <a:off x="2609030" y="3571198"/>
            <a:ext cx="1369531" cy="195460"/>
            <a:chOff x="723300" y="4253549"/>
            <a:chExt cx="2276482" cy="324900"/>
          </a:xfrm>
        </p:grpSpPr>
        <p:sp>
          <p:nvSpPr>
            <p:cNvPr id="4726" name="Google Shape;4726;p7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77"/>
          <p:cNvGrpSpPr/>
          <p:nvPr/>
        </p:nvGrpSpPr>
        <p:grpSpPr>
          <a:xfrm>
            <a:off x="2598591" y="3272439"/>
            <a:ext cx="1389066" cy="180119"/>
            <a:chOff x="705948" y="3788465"/>
            <a:chExt cx="2308953" cy="299400"/>
          </a:xfrm>
        </p:grpSpPr>
        <p:sp>
          <p:nvSpPr>
            <p:cNvPr id="4732" name="Google Shape;4732;p7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77"/>
          <p:cNvGrpSpPr/>
          <p:nvPr/>
        </p:nvGrpSpPr>
        <p:grpSpPr>
          <a:xfrm>
            <a:off x="4195581" y="1876393"/>
            <a:ext cx="1433821" cy="191501"/>
            <a:chOff x="4273350" y="2088443"/>
            <a:chExt cx="1433821" cy="191501"/>
          </a:xfrm>
        </p:grpSpPr>
        <p:grpSp>
          <p:nvGrpSpPr>
            <p:cNvPr id="4738" name="Google Shape;4738;p77"/>
            <p:cNvGrpSpPr/>
            <p:nvPr/>
          </p:nvGrpSpPr>
          <p:grpSpPr>
            <a:xfrm>
              <a:off x="4273350" y="2088443"/>
              <a:ext cx="1433821" cy="0"/>
              <a:chOff x="5224975" y="2962250"/>
              <a:chExt cx="1544400" cy="0"/>
            </a:xfrm>
          </p:grpSpPr>
          <p:cxnSp>
            <p:nvCxnSpPr>
              <p:cNvPr id="4739" name="Google Shape;4739;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4740" name="Google Shape;4740;p7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4741" name="Google Shape;4741;p77"/>
            <p:cNvGrpSpPr/>
            <p:nvPr/>
          </p:nvGrpSpPr>
          <p:grpSpPr>
            <a:xfrm>
              <a:off x="4273350" y="2279944"/>
              <a:ext cx="1433821" cy="0"/>
              <a:chOff x="5224975" y="2962250"/>
              <a:chExt cx="1544400" cy="0"/>
            </a:xfrm>
          </p:grpSpPr>
          <p:cxnSp>
            <p:nvCxnSpPr>
              <p:cNvPr id="4742" name="Google Shape;4742;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4743" name="Google Shape;4743;p7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4744" name="Google Shape;4744;p77"/>
          <p:cNvGrpSpPr/>
          <p:nvPr/>
        </p:nvGrpSpPr>
        <p:grpSpPr>
          <a:xfrm>
            <a:off x="2646528" y="3885297"/>
            <a:ext cx="1304609" cy="294074"/>
            <a:chOff x="2658741" y="4097347"/>
            <a:chExt cx="1304609" cy="294074"/>
          </a:xfrm>
        </p:grpSpPr>
        <p:grpSp>
          <p:nvGrpSpPr>
            <p:cNvPr id="4745" name="Google Shape;4745;p77"/>
            <p:cNvGrpSpPr/>
            <p:nvPr/>
          </p:nvGrpSpPr>
          <p:grpSpPr>
            <a:xfrm>
              <a:off x="2658741" y="4097347"/>
              <a:ext cx="118572" cy="294074"/>
              <a:chOff x="3343310" y="4475555"/>
              <a:chExt cx="127717" cy="316753"/>
            </a:xfrm>
          </p:grpSpPr>
          <p:sp>
            <p:nvSpPr>
              <p:cNvPr id="4746" name="Google Shape;4746;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77"/>
            <p:cNvGrpSpPr/>
            <p:nvPr/>
          </p:nvGrpSpPr>
          <p:grpSpPr>
            <a:xfrm>
              <a:off x="3815519" y="4098388"/>
              <a:ext cx="147831" cy="291991"/>
              <a:chOff x="3527539" y="4476677"/>
              <a:chExt cx="159232" cy="314510"/>
            </a:xfrm>
          </p:grpSpPr>
          <p:sp>
            <p:nvSpPr>
              <p:cNvPr id="4749" name="Google Shape;4749;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77"/>
            <p:cNvGrpSpPr/>
            <p:nvPr/>
          </p:nvGrpSpPr>
          <p:grpSpPr>
            <a:xfrm>
              <a:off x="3511696" y="4098388"/>
              <a:ext cx="147831" cy="291991"/>
              <a:chOff x="3527539" y="4476677"/>
              <a:chExt cx="159232" cy="314510"/>
            </a:xfrm>
          </p:grpSpPr>
          <p:sp>
            <p:nvSpPr>
              <p:cNvPr id="4752" name="Google Shape;4752;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4" name="Google Shape;4754;p77"/>
            <p:cNvGrpSpPr/>
            <p:nvPr/>
          </p:nvGrpSpPr>
          <p:grpSpPr>
            <a:xfrm>
              <a:off x="3207874" y="4098388"/>
              <a:ext cx="147831" cy="291991"/>
              <a:chOff x="3527539" y="4476677"/>
              <a:chExt cx="159232" cy="314510"/>
            </a:xfrm>
          </p:grpSpPr>
          <p:sp>
            <p:nvSpPr>
              <p:cNvPr id="4755" name="Google Shape;4755;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7" name="Google Shape;4757;p77"/>
            <p:cNvGrpSpPr/>
            <p:nvPr/>
          </p:nvGrpSpPr>
          <p:grpSpPr>
            <a:xfrm>
              <a:off x="2933305" y="4097347"/>
              <a:ext cx="118572" cy="294074"/>
              <a:chOff x="3343310" y="4475555"/>
              <a:chExt cx="127717" cy="316753"/>
            </a:xfrm>
          </p:grpSpPr>
          <p:sp>
            <p:nvSpPr>
              <p:cNvPr id="4758" name="Google Shape;4758;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0" name="Google Shape;4760;p77"/>
          <p:cNvGrpSpPr/>
          <p:nvPr/>
        </p:nvGrpSpPr>
        <p:grpSpPr>
          <a:xfrm>
            <a:off x="4197136" y="963991"/>
            <a:ext cx="1430711" cy="751237"/>
            <a:chOff x="5159450" y="1919950"/>
            <a:chExt cx="1541050" cy="862500"/>
          </a:xfrm>
        </p:grpSpPr>
        <p:sp>
          <p:nvSpPr>
            <p:cNvPr id="4761" name="Google Shape;4761;p7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4762" name="Google Shape;4762;p77"/>
            <p:cNvGrpSpPr/>
            <p:nvPr/>
          </p:nvGrpSpPr>
          <p:grpSpPr>
            <a:xfrm>
              <a:off x="5159450" y="1919950"/>
              <a:ext cx="1541050" cy="862500"/>
              <a:chOff x="5159450" y="1919950"/>
              <a:chExt cx="1541050" cy="862500"/>
            </a:xfrm>
          </p:grpSpPr>
          <p:cxnSp>
            <p:nvCxnSpPr>
              <p:cNvPr id="4763" name="Google Shape;4763;p7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4764" name="Google Shape;4764;p7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4765" name="Google Shape;4765;p77"/>
          <p:cNvGrpSpPr/>
          <p:nvPr/>
        </p:nvGrpSpPr>
        <p:grpSpPr>
          <a:xfrm>
            <a:off x="4245274" y="2227761"/>
            <a:ext cx="1334436" cy="967914"/>
            <a:chOff x="4294923" y="2439811"/>
            <a:chExt cx="1334436" cy="967914"/>
          </a:xfrm>
        </p:grpSpPr>
        <p:grpSp>
          <p:nvGrpSpPr>
            <p:cNvPr id="4766" name="Google Shape;4766;p77"/>
            <p:cNvGrpSpPr/>
            <p:nvPr/>
          </p:nvGrpSpPr>
          <p:grpSpPr>
            <a:xfrm>
              <a:off x="4960455" y="2469658"/>
              <a:ext cx="668904" cy="885524"/>
              <a:chOff x="4960455" y="2469658"/>
              <a:chExt cx="668904" cy="885524"/>
            </a:xfrm>
          </p:grpSpPr>
          <p:sp>
            <p:nvSpPr>
              <p:cNvPr id="4767" name="Google Shape;4767;p7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77"/>
            <p:cNvGrpSpPr/>
            <p:nvPr/>
          </p:nvGrpSpPr>
          <p:grpSpPr>
            <a:xfrm>
              <a:off x="4294923" y="2469658"/>
              <a:ext cx="668951" cy="885524"/>
              <a:chOff x="4294923" y="2469658"/>
              <a:chExt cx="668951" cy="885524"/>
            </a:xfrm>
          </p:grpSpPr>
          <p:sp>
            <p:nvSpPr>
              <p:cNvPr id="4774" name="Google Shape;4774;p7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0" name="Google Shape;4780;p7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1" name="Google Shape;4781;p77"/>
          <p:cNvGrpSpPr/>
          <p:nvPr/>
        </p:nvGrpSpPr>
        <p:grpSpPr>
          <a:xfrm>
            <a:off x="4231477" y="3282206"/>
            <a:ext cx="1430949" cy="897289"/>
            <a:chOff x="4351371" y="3547942"/>
            <a:chExt cx="1345130" cy="843475"/>
          </a:xfrm>
        </p:grpSpPr>
        <p:grpSp>
          <p:nvGrpSpPr>
            <p:cNvPr id="4782" name="Google Shape;4782;p77"/>
            <p:cNvGrpSpPr/>
            <p:nvPr/>
          </p:nvGrpSpPr>
          <p:grpSpPr>
            <a:xfrm>
              <a:off x="4351371" y="4209917"/>
              <a:ext cx="1345130" cy="181500"/>
              <a:chOff x="4351371" y="4209917"/>
              <a:chExt cx="1345130" cy="181500"/>
            </a:xfrm>
          </p:grpSpPr>
          <p:sp>
            <p:nvSpPr>
              <p:cNvPr id="4783" name="Google Shape;4783;p7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84" name="Google Shape;4784;p7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4785" name="Google Shape;4785;p77"/>
            <p:cNvGrpSpPr/>
            <p:nvPr/>
          </p:nvGrpSpPr>
          <p:grpSpPr>
            <a:xfrm>
              <a:off x="4403010" y="3985221"/>
              <a:ext cx="1109518" cy="181500"/>
              <a:chOff x="4403010" y="3985221"/>
              <a:chExt cx="1109518" cy="181500"/>
            </a:xfrm>
          </p:grpSpPr>
          <p:sp>
            <p:nvSpPr>
              <p:cNvPr id="4786" name="Google Shape;4786;p7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87" name="Google Shape;4787;p7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4788" name="Google Shape;4788;p77"/>
            <p:cNvGrpSpPr/>
            <p:nvPr/>
          </p:nvGrpSpPr>
          <p:grpSpPr>
            <a:xfrm>
              <a:off x="4618704" y="3766582"/>
              <a:ext cx="807858" cy="181500"/>
              <a:chOff x="4618704" y="3766582"/>
              <a:chExt cx="807858" cy="181500"/>
            </a:xfrm>
          </p:grpSpPr>
          <p:sp>
            <p:nvSpPr>
              <p:cNvPr id="4789" name="Google Shape;4789;p7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90" name="Google Shape;4790;p7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4791" name="Google Shape;4791;p77"/>
            <p:cNvGrpSpPr/>
            <p:nvPr/>
          </p:nvGrpSpPr>
          <p:grpSpPr>
            <a:xfrm>
              <a:off x="4735238" y="3547942"/>
              <a:ext cx="462839" cy="181500"/>
              <a:chOff x="4735238" y="3547942"/>
              <a:chExt cx="462839" cy="181500"/>
            </a:xfrm>
          </p:grpSpPr>
          <p:sp>
            <p:nvSpPr>
              <p:cNvPr id="4792" name="Google Shape;4792;p7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93" name="Google Shape;4793;p7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4794" name="Google Shape;4794;p77"/>
          <p:cNvGrpSpPr/>
          <p:nvPr/>
        </p:nvGrpSpPr>
        <p:grpSpPr>
          <a:xfrm>
            <a:off x="7407835" y="2217530"/>
            <a:ext cx="1020955" cy="928853"/>
            <a:chOff x="926675" y="238125"/>
            <a:chExt cx="5755100" cy="5232975"/>
          </a:xfrm>
        </p:grpSpPr>
        <p:sp>
          <p:nvSpPr>
            <p:cNvPr id="4795" name="Google Shape;4795;p7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77"/>
          <p:cNvGrpSpPr/>
          <p:nvPr/>
        </p:nvGrpSpPr>
        <p:grpSpPr>
          <a:xfrm>
            <a:off x="715208" y="2616265"/>
            <a:ext cx="1695374" cy="1560837"/>
            <a:chOff x="727421" y="2828315"/>
            <a:chExt cx="1695374" cy="1560837"/>
          </a:xfrm>
        </p:grpSpPr>
        <p:grpSp>
          <p:nvGrpSpPr>
            <p:cNvPr id="4800" name="Google Shape;4800;p77"/>
            <p:cNvGrpSpPr/>
            <p:nvPr/>
          </p:nvGrpSpPr>
          <p:grpSpPr>
            <a:xfrm>
              <a:off x="727421" y="2828315"/>
              <a:ext cx="1695374" cy="1560837"/>
              <a:chOff x="734799" y="2782450"/>
              <a:chExt cx="1571100" cy="1577400"/>
            </a:xfrm>
          </p:grpSpPr>
          <p:cxnSp>
            <p:nvCxnSpPr>
              <p:cNvPr id="4801" name="Google Shape;4801;p7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4802" name="Google Shape;4802;p7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4803" name="Google Shape;4803;p77"/>
            <p:cNvGrpSpPr/>
            <p:nvPr/>
          </p:nvGrpSpPr>
          <p:grpSpPr>
            <a:xfrm>
              <a:off x="819108" y="2882501"/>
              <a:ext cx="1556791" cy="1426186"/>
              <a:chOff x="819108" y="2882501"/>
              <a:chExt cx="1556791" cy="1426186"/>
            </a:xfrm>
          </p:grpSpPr>
          <p:grpSp>
            <p:nvGrpSpPr>
              <p:cNvPr id="4804" name="Google Shape;4804;p77"/>
              <p:cNvGrpSpPr/>
              <p:nvPr/>
            </p:nvGrpSpPr>
            <p:grpSpPr>
              <a:xfrm>
                <a:off x="819108" y="2882501"/>
                <a:ext cx="103104" cy="1426186"/>
                <a:chOff x="4674013" y="3100904"/>
                <a:chExt cx="122758" cy="1698043"/>
              </a:xfrm>
            </p:grpSpPr>
            <p:sp>
              <p:nvSpPr>
                <p:cNvPr id="4805" name="Google Shape;4805;p7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77"/>
              <p:cNvGrpSpPr/>
              <p:nvPr/>
            </p:nvGrpSpPr>
            <p:grpSpPr>
              <a:xfrm>
                <a:off x="1062475" y="2882501"/>
                <a:ext cx="103104" cy="1426186"/>
                <a:chOff x="4940438" y="3100904"/>
                <a:chExt cx="122758" cy="1698043"/>
              </a:xfrm>
            </p:grpSpPr>
            <p:sp>
              <p:nvSpPr>
                <p:cNvPr id="4813" name="Google Shape;4813;p7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77"/>
              <p:cNvGrpSpPr/>
              <p:nvPr/>
            </p:nvGrpSpPr>
            <p:grpSpPr>
              <a:xfrm>
                <a:off x="1299324" y="2882501"/>
                <a:ext cx="103104" cy="1426186"/>
                <a:chOff x="5206863" y="3100904"/>
                <a:chExt cx="122758" cy="1698043"/>
              </a:xfrm>
            </p:grpSpPr>
            <p:sp>
              <p:nvSpPr>
                <p:cNvPr id="4821" name="Google Shape;4821;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77"/>
              <p:cNvGrpSpPr/>
              <p:nvPr/>
            </p:nvGrpSpPr>
            <p:grpSpPr>
              <a:xfrm>
                <a:off x="1786057" y="2882501"/>
                <a:ext cx="103104" cy="1426186"/>
                <a:chOff x="6006138" y="3143629"/>
                <a:chExt cx="122758" cy="1698043"/>
              </a:xfrm>
            </p:grpSpPr>
            <p:sp>
              <p:nvSpPr>
                <p:cNvPr id="4829" name="Google Shape;4829;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77"/>
              <p:cNvGrpSpPr/>
              <p:nvPr/>
            </p:nvGrpSpPr>
            <p:grpSpPr>
              <a:xfrm>
                <a:off x="2029422" y="2882501"/>
                <a:ext cx="103104" cy="1426186"/>
                <a:chOff x="6805413" y="3100904"/>
                <a:chExt cx="122758" cy="1698043"/>
              </a:xfrm>
            </p:grpSpPr>
            <p:sp>
              <p:nvSpPr>
                <p:cNvPr id="4837" name="Google Shape;4837;p7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77"/>
              <p:cNvGrpSpPr/>
              <p:nvPr/>
            </p:nvGrpSpPr>
            <p:grpSpPr>
              <a:xfrm>
                <a:off x="2272795" y="2882501"/>
                <a:ext cx="103104" cy="1426186"/>
                <a:chOff x="5206863" y="3100904"/>
                <a:chExt cx="122758" cy="1698043"/>
              </a:xfrm>
            </p:grpSpPr>
            <p:sp>
              <p:nvSpPr>
                <p:cNvPr id="4845" name="Google Shape;4845;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2" name="Google Shape;4852;p77"/>
              <p:cNvGrpSpPr/>
              <p:nvPr/>
            </p:nvGrpSpPr>
            <p:grpSpPr>
              <a:xfrm>
                <a:off x="1542694" y="2882501"/>
                <a:ext cx="103104" cy="1426186"/>
                <a:chOff x="6006138" y="3143629"/>
                <a:chExt cx="122758" cy="1698043"/>
              </a:xfrm>
            </p:grpSpPr>
            <p:sp>
              <p:nvSpPr>
                <p:cNvPr id="4853" name="Google Shape;4853;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60" name="Google Shape;4860;p77"/>
          <p:cNvGrpSpPr/>
          <p:nvPr/>
        </p:nvGrpSpPr>
        <p:grpSpPr>
          <a:xfrm>
            <a:off x="5671259" y="3305987"/>
            <a:ext cx="2749952" cy="870677"/>
            <a:chOff x="238125" y="1725700"/>
            <a:chExt cx="7139025" cy="2260325"/>
          </a:xfrm>
        </p:grpSpPr>
        <p:sp>
          <p:nvSpPr>
            <p:cNvPr id="4861" name="Google Shape;4861;p7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1" name="Google Shape;4871;p77"/>
          <p:cNvGrpSpPr/>
          <p:nvPr/>
        </p:nvGrpSpPr>
        <p:grpSpPr>
          <a:xfrm>
            <a:off x="5941423" y="2247733"/>
            <a:ext cx="1105452" cy="916747"/>
            <a:chOff x="5249100" y="1210600"/>
            <a:chExt cx="3502700" cy="2904775"/>
          </a:xfrm>
        </p:grpSpPr>
        <p:sp>
          <p:nvSpPr>
            <p:cNvPr id="4872" name="Google Shape;4872;p7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76" name="Google Shape;4876;p7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4877" name="Google Shape;4877;p7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4878" name="Google Shape;4878;p7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4879" name="Google Shape;4879;p7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4880" name="Google Shape;4880;p7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77"/>
          <p:cNvGrpSpPr/>
          <p:nvPr/>
        </p:nvGrpSpPr>
        <p:grpSpPr>
          <a:xfrm>
            <a:off x="7123971" y="967151"/>
            <a:ext cx="1304650" cy="1124856"/>
            <a:chOff x="7287122" y="1165658"/>
            <a:chExt cx="1219413" cy="1051365"/>
          </a:xfrm>
        </p:grpSpPr>
        <p:grpSp>
          <p:nvGrpSpPr>
            <p:cNvPr id="4882" name="Google Shape;4882;p77"/>
            <p:cNvGrpSpPr/>
            <p:nvPr/>
          </p:nvGrpSpPr>
          <p:grpSpPr>
            <a:xfrm>
              <a:off x="7287122" y="1969723"/>
              <a:ext cx="1219413" cy="247300"/>
              <a:chOff x="7287122" y="1969723"/>
              <a:chExt cx="1219413" cy="247300"/>
            </a:xfrm>
          </p:grpSpPr>
          <p:sp>
            <p:nvSpPr>
              <p:cNvPr id="4883" name="Google Shape;4883;p7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4" name="Google Shape;4884;p77"/>
              <p:cNvGrpSpPr/>
              <p:nvPr/>
            </p:nvGrpSpPr>
            <p:grpSpPr>
              <a:xfrm>
                <a:off x="7287122" y="2063892"/>
                <a:ext cx="1151753" cy="73428"/>
                <a:chOff x="7287122" y="2063892"/>
                <a:chExt cx="1151753" cy="73428"/>
              </a:xfrm>
            </p:grpSpPr>
            <p:sp>
              <p:nvSpPr>
                <p:cNvPr id="4885" name="Google Shape;4885;p7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86" name="Google Shape;4886;p7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4887" name="Google Shape;4887;p77"/>
            <p:cNvGrpSpPr/>
            <p:nvPr/>
          </p:nvGrpSpPr>
          <p:grpSpPr>
            <a:xfrm>
              <a:off x="7287122" y="1712201"/>
              <a:ext cx="1219403" cy="246767"/>
              <a:chOff x="7287122" y="1712201"/>
              <a:chExt cx="1219403" cy="246767"/>
            </a:xfrm>
          </p:grpSpPr>
          <p:sp>
            <p:nvSpPr>
              <p:cNvPr id="4888" name="Google Shape;4888;p7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9" name="Google Shape;4889;p77"/>
              <p:cNvGrpSpPr/>
              <p:nvPr/>
            </p:nvGrpSpPr>
            <p:grpSpPr>
              <a:xfrm>
                <a:off x="7287122" y="1842861"/>
                <a:ext cx="1005303" cy="73419"/>
                <a:chOff x="7287122" y="1842861"/>
                <a:chExt cx="1005303" cy="73419"/>
              </a:xfrm>
            </p:grpSpPr>
            <p:sp>
              <p:nvSpPr>
                <p:cNvPr id="4890" name="Google Shape;4890;p7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91" name="Google Shape;4891;p7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4892" name="Google Shape;4892;p77"/>
            <p:cNvGrpSpPr/>
            <p:nvPr/>
          </p:nvGrpSpPr>
          <p:grpSpPr>
            <a:xfrm>
              <a:off x="7287122" y="1447520"/>
              <a:ext cx="1219403" cy="286667"/>
              <a:chOff x="7287122" y="1447520"/>
              <a:chExt cx="1219403" cy="286667"/>
            </a:xfrm>
          </p:grpSpPr>
          <p:sp>
            <p:nvSpPr>
              <p:cNvPr id="4893" name="Google Shape;4893;p7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4" name="Google Shape;4894;p77"/>
              <p:cNvGrpSpPr/>
              <p:nvPr/>
            </p:nvGrpSpPr>
            <p:grpSpPr>
              <a:xfrm>
                <a:off x="7287122" y="1581977"/>
                <a:ext cx="852803" cy="73428"/>
                <a:chOff x="7287122" y="1581977"/>
                <a:chExt cx="852803" cy="73428"/>
              </a:xfrm>
            </p:grpSpPr>
            <p:sp>
              <p:nvSpPr>
                <p:cNvPr id="4895" name="Google Shape;4895;p7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96" name="Google Shape;4896;p7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4897" name="Google Shape;4897;p77"/>
            <p:cNvGrpSpPr/>
            <p:nvPr/>
          </p:nvGrpSpPr>
          <p:grpSpPr>
            <a:xfrm>
              <a:off x="7287122" y="1165658"/>
              <a:ext cx="1219403" cy="344253"/>
              <a:chOff x="7287122" y="1165658"/>
              <a:chExt cx="1219403" cy="344253"/>
            </a:xfrm>
          </p:grpSpPr>
          <p:sp>
            <p:nvSpPr>
              <p:cNvPr id="4898" name="Google Shape;4898;p7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9" name="Google Shape;4899;p77"/>
              <p:cNvGrpSpPr/>
              <p:nvPr/>
            </p:nvGrpSpPr>
            <p:grpSpPr>
              <a:xfrm>
                <a:off x="7287122" y="1341025"/>
                <a:ext cx="695703" cy="73419"/>
                <a:chOff x="7287122" y="1341025"/>
                <a:chExt cx="695703" cy="73419"/>
              </a:xfrm>
            </p:grpSpPr>
            <p:sp>
              <p:nvSpPr>
                <p:cNvPr id="4900" name="Google Shape;4900;p7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01" name="Google Shape;4901;p7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4902" name="Google Shape;4902;p77"/>
          <p:cNvGrpSpPr/>
          <p:nvPr/>
        </p:nvGrpSpPr>
        <p:grpSpPr>
          <a:xfrm>
            <a:off x="5790463" y="973174"/>
            <a:ext cx="1397729" cy="1098540"/>
            <a:chOff x="5900602" y="1193063"/>
            <a:chExt cx="1299851" cy="1021707"/>
          </a:xfrm>
        </p:grpSpPr>
        <p:grpSp>
          <p:nvGrpSpPr>
            <p:cNvPr id="4903" name="Google Shape;4903;p77"/>
            <p:cNvGrpSpPr/>
            <p:nvPr/>
          </p:nvGrpSpPr>
          <p:grpSpPr>
            <a:xfrm>
              <a:off x="6520337" y="1193063"/>
              <a:ext cx="341815" cy="799959"/>
              <a:chOff x="6520337" y="1193063"/>
              <a:chExt cx="341815" cy="799959"/>
            </a:xfrm>
          </p:grpSpPr>
          <p:grpSp>
            <p:nvGrpSpPr>
              <p:cNvPr id="4904" name="Google Shape;4904;p77"/>
              <p:cNvGrpSpPr/>
              <p:nvPr/>
            </p:nvGrpSpPr>
            <p:grpSpPr>
              <a:xfrm>
                <a:off x="6520337" y="1589527"/>
                <a:ext cx="213950" cy="403494"/>
                <a:chOff x="6520337" y="1589527"/>
                <a:chExt cx="213950" cy="403494"/>
              </a:xfrm>
            </p:grpSpPr>
            <p:sp>
              <p:nvSpPr>
                <p:cNvPr id="4905" name="Google Shape;4905;p7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77"/>
              <p:cNvGrpSpPr/>
              <p:nvPr/>
            </p:nvGrpSpPr>
            <p:grpSpPr>
              <a:xfrm>
                <a:off x="6577204" y="1193063"/>
                <a:ext cx="284947" cy="464512"/>
                <a:chOff x="6577204" y="1193063"/>
                <a:chExt cx="284947" cy="464512"/>
              </a:xfrm>
            </p:grpSpPr>
            <p:sp>
              <p:nvSpPr>
                <p:cNvPr id="4908" name="Google Shape;4908;p7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09" name="Google Shape;4909;p7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4910" name="Google Shape;4910;p77"/>
            <p:cNvGrpSpPr/>
            <p:nvPr/>
          </p:nvGrpSpPr>
          <p:grpSpPr>
            <a:xfrm>
              <a:off x="6238903" y="1193063"/>
              <a:ext cx="300475" cy="900152"/>
              <a:chOff x="6238903" y="1193063"/>
              <a:chExt cx="300475" cy="900152"/>
            </a:xfrm>
          </p:grpSpPr>
          <p:grpSp>
            <p:nvGrpSpPr>
              <p:cNvPr id="4911" name="Google Shape;4911;p77"/>
              <p:cNvGrpSpPr/>
              <p:nvPr/>
            </p:nvGrpSpPr>
            <p:grpSpPr>
              <a:xfrm>
                <a:off x="6290865" y="1489315"/>
                <a:ext cx="248514" cy="603900"/>
                <a:chOff x="6290865" y="1489315"/>
                <a:chExt cx="248514" cy="603900"/>
              </a:xfrm>
            </p:grpSpPr>
            <p:sp>
              <p:nvSpPr>
                <p:cNvPr id="4912" name="Google Shape;4912;p7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77"/>
              <p:cNvGrpSpPr/>
              <p:nvPr/>
            </p:nvGrpSpPr>
            <p:grpSpPr>
              <a:xfrm>
                <a:off x="6238903" y="1193063"/>
                <a:ext cx="284947" cy="333087"/>
                <a:chOff x="6238903" y="1193063"/>
                <a:chExt cx="284947" cy="333087"/>
              </a:xfrm>
            </p:grpSpPr>
            <p:sp>
              <p:nvSpPr>
                <p:cNvPr id="4915" name="Google Shape;4915;p7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16" name="Google Shape;4916;p7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4917" name="Google Shape;4917;p77"/>
            <p:cNvGrpSpPr/>
            <p:nvPr/>
          </p:nvGrpSpPr>
          <p:grpSpPr>
            <a:xfrm>
              <a:off x="5900602" y="1193063"/>
              <a:ext cx="444345" cy="1021707"/>
              <a:chOff x="5900602" y="1193063"/>
              <a:chExt cx="444345" cy="1021707"/>
            </a:xfrm>
          </p:grpSpPr>
          <p:grpSp>
            <p:nvGrpSpPr>
              <p:cNvPr id="4918" name="Google Shape;4918;p77"/>
              <p:cNvGrpSpPr/>
              <p:nvPr/>
            </p:nvGrpSpPr>
            <p:grpSpPr>
              <a:xfrm>
                <a:off x="6046501" y="1367785"/>
                <a:ext cx="298446" cy="846986"/>
                <a:chOff x="6046501" y="1367785"/>
                <a:chExt cx="298446" cy="846986"/>
              </a:xfrm>
            </p:grpSpPr>
            <p:sp>
              <p:nvSpPr>
                <p:cNvPr id="4919" name="Google Shape;4919;p7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77"/>
              <p:cNvGrpSpPr/>
              <p:nvPr/>
            </p:nvGrpSpPr>
            <p:grpSpPr>
              <a:xfrm>
                <a:off x="5900602" y="1193063"/>
                <a:ext cx="284947" cy="182312"/>
                <a:chOff x="5900602" y="1193063"/>
                <a:chExt cx="284947" cy="182312"/>
              </a:xfrm>
            </p:grpSpPr>
            <p:sp>
              <p:nvSpPr>
                <p:cNvPr id="4922" name="Google Shape;4922;p7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23" name="Google Shape;4923;p7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4924" name="Google Shape;4924;p77"/>
            <p:cNvGrpSpPr/>
            <p:nvPr/>
          </p:nvGrpSpPr>
          <p:grpSpPr>
            <a:xfrm>
              <a:off x="6738300" y="1193063"/>
              <a:ext cx="462153" cy="707634"/>
              <a:chOff x="6738300" y="1193063"/>
              <a:chExt cx="462153" cy="707634"/>
            </a:xfrm>
          </p:grpSpPr>
          <p:grpSp>
            <p:nvGrpSpPr>
              <p:cNvPr id="4925" name="Google Shape;4925;p77"/>
              <p:cNvGrpSpPr/>
              <p:nvPr/>
            </p:nvGrpSpPr>
            <p:grpSpPr>
              <a:xfrm>
                <a:off x="6915505" y="1193063"/>
                <a:ext cx="284947" cy="597387"/>
                <a:chOff x="6915505" y="1193063"/>
                <a:chExt cx="284947" cy="597387"/>
              </a:xfrm>
            </p:grpSpPr>
            <p:sp>
              <p:nvSpPr>
                <p:cNvPr id="4926" name="Google Shape;4926;p7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27" name="Google Shape;4927;p7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4928" name="Google Shape;4928;p77"/>
              <p:cNvGrpSpPr/>
              <p:nvPr/>
            </p:nvGrpSpPr>
            <p:grpSpPr>
              <a:xfrm>
                <a:off x="6738300" y="1684725"/>
                <a:ext cx="230066" cy="215971"/>
                <a:chOff x="6738300" y="1684725"/>
                <a:chExt cx="230066" cy="215971"/>
              </a:xfrm>
            </p:grpSpPr>
            <p:sp>
              <p:nvSpPr>
                <p:cNvPr id="4929" name="Google Shape;4929;p7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34" name="Shape 4934"/>
        <p:cNvGrpSpPr/>
        <p:nvPr/>
      </p:nvGrpSpPr>
      <p:grpSpPr>
        <a:xfrm>
          <a:off x="0" y="0"/>
          <a:ext cx="0" cy="0"/>
          <a:chOff x="0" y="0"/>
          <a:chExt cx="0" cy="0"/>
        </a:xfrm>
      </p:grpSpPr>
      <p:grpSp>
        <p:nvGrpSpPr>
          <p:cNvPr id="4935" name="Google Shape;4935;p78"/>
          <p:cNvGrpSpPr/>
          <p:nvPr/>
        </p:nvGrpSpPr>
        <p:grpSpPr>
          <a:xfrm>
            <a:off x="829359" y="2307635"/>
            <a:ext cx="339235" cy="298186"/>
            <a:chOff x="898875" y="244725"/>
            <a:chExt cx="481800" cy="423500"/>
          </a:xfrm>
        </p:grpSpPr>
        <p:sp>
          <p:nvSpPr>
            <p:cNvPr id="4936" name="Google Shape;4936;p78"/>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37" name="Google Shape;4937;p78"/>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38" name="Google Shape;4938;p78"/>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39" name="Google Shape;4939;p78"/>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40" name="Google Shape;4940;p78"/>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41" name="Google Shape;4941;p78"/>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42" name="Google Shape;4942;p78"/>
          <p:cNvGrpSpPr/>
          <p:nvPr/>
        </p:nvGrpSpPr>
        <p:grpSpPr>
          <a:xfrm>
            <a:off x="1267741" y="2287103"/>
            <a:ext cx="298169" cy="339253"/>
            <a:chOff x="1529350" y="258825"/>
            <a:chExt cx="423475" cy="481825"/>
          </a:xfrm>
        </p:grpSpPr>
        <p:sp>
          <p:nvSpPr>
            <p:cNvPr id="4943" name="Google Shape;4943;p78"/>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44" name="Google Shape;4944;p78"/>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45" name="Google Shape;4945;p78"/>
          <p:cNvGrpSpPr/>
          <p:nvPr/>
        </p:nvGrpSpPr>
        <p:grpSpPr>
          <a:xfrm>
            <a:off x="1660716" y="2367273"/>
            <a:ext cx="340890" cy="178912"/>
            <a:chOff x="2084325" y="363300"/>
            <a:chExt cx="484150" cy="254100"/>
          </a:xfrm>
        </p:grpSpPr>
        <p:sp>
          <p:nvSpPr>
            <p:cNvPr id="4946" name="Google Shape;4946;p78"/>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47" name="Google Shape;4947;p78"/>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48" name="Google Shape;4948;p78"/>
          <p:cNvGrpSpPr/>
          <p:nvPr/>
        </p:nvGrpSpPr>
        <p:grpSpPr>
          <a:xfrm>
            <a:off x="2110011" y="2287102"/>
            <a:ext cx="298169" cy="339253"/>
            <a:chOff x="2707500" y="249400"/>
            <a:chExt cx="423475" cy="481825"/>
          </a:xfrm>
        </p:grpSpPr>
        <p:sp>
          <p:nvSpPr>
            <p:cNvPr id="4949" name="Google Shape;4949;p78"/>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0" name="Google Shape;4950;p78"/>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51" name="Google Shape;4951;p78"/>
          <p:cNvGrpSpPr/>
          <p:nvPr/>
        </p:nvGrpSpPr>
        <p:grpSpPr>
          <a:xfrm>
            <a:off x="2523626" y="2287428"/>
            <a:ext cx="305386" cy="338602"/>
            <a:chOff x="3300325" y="249875"/>
            <a:chExt cx="433725" cy="480900"/>
          </a:xfrm>
        </p:grpSpPr>
        <p:sp>
          <p:nvSpPr>
            <p:cNvPr id="4952" name="Google Shape;4952;p78"/>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3" name="Google Shape;4953;p78"/>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4" name="Google Shape;4954;p78"/>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5" name="Google Shape;4955;p78"/>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6" name="Google Shape;4956;p78"/>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57" name="Google Shape;4957;p78"/>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58" name="Google Shape;4958;p78"/>
          <p:cNvGrpSpPr/>
          <p:nvPr/>
        </p:nvGrpSpPr>
        <p:grpSpPr>
          <a:xfrm>
            <a:off x="2912712" y="2287349"/>
            <a:ext cx="352349" cy="338760"/>
            <a:chOff x="3854700" y="249750"/>
            <a:chExt cx="500425" cy="481125"/>
          </a:xfrm>
        </p:grpSpPr>
        <p:sp>
          <p:nvSpPr>
            <p:cNvPr id="4959" name="Google Shape;4959;p78"/>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0" name="Google Shape;4960;p78"/>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1" name="Google Shape;4961;p78"/>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2" name="Google Shape;4962;p78"/>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3" name="Google Shape;4963;p78"/>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4" name="Google Shape;4964;p78"/>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5" name="Google Shape;4965;p78"/>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6" name="Google Shape;4966;p78"/>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67" name="Google Shape;4967;p78"/>
          <p:cNvGrpSpPr/>
          <p:nvPr/>
        </p:nvGrpSpPr>
        <p:grpSpPr>
          <a:xfrm>
            <a:off x="3330701" y="2287349"/>
            <a:ext cx="352349" cy="338760"/>
            <a:chOff x="4447550" y="249750"/>
            <a:chExt cx="500425" cy="481125"/>
          </a:xfrm>
        </p:grpSpPr>
        <p:sp>
          <p:nvSpPr>
            <p:cNvPr id="4968" name="Google Shape;4968;p78"/>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69" name="Google Shape;4969;p78"/>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70" name="Google Shape;4970;p78"/>
          <p:cNvGrpSpPr/>
          <p:nvPr/>
        </p:nvGrpSpPr>
        <p:grpSpPr>
          <a:xfrm>
            <a:off x="3759902" y="2287102"/>
            <a:ext cx="339253" cy="339253"/>
            <a:chOff x="5049725" y="249400"/>
            <a:chExt cx="481825" cy="481825"/>
          </a:xfrm>
        </p:grpSpPr>
        <p:sp>
          <p:nvSpPr>
            <p:cNvPr id="4971" name="Google Shape;4971;p78"/>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72" name="Google Shape;4972;p78"/>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73" name="Google Shape;4973;p78"/>
          <p:cNvGrpSpPr/>
          <p:nvPr/>
        </p:nvGrpSpPr>
        <p:grpSpPr>
          <a:xfrm>
            <a:off x="4173843" y="2287102"/>
            <a:ext cx="339253" cy="339253"/>
            <a:chOff x="5660400" y="238125"/>
            <a:chExt cx="481825" cy="481825"/>
          </a:xfrm>
        </p:grpSpPr>
        <p:sp>
          <p:nvSpPr>
            <p:cNvPr id="4974" name="Google Shape;4974;p78"/>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75" name="Google Shape;4975;p78"/>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76" name="Google Shape;4976;p78"/>
          <p:cNvGrpSpPr/>
          <p:nvPr/>
        </p:nvGrpSpPr>
        <p:grpSpPr>
          <a:xfrm>
            <a:off x="4590529" y="2287102"/>
            <a:ext cx="339253" cy="339253"/>
            <a:chOff x="6235400" y="249400"/>
            <a:chExt cx="481825" cy="481825"/>
          </a:xfrm>
        </p:grpSpPr>
        <p:sp>
          <p:nvSpPr>
            <p:cNvPr id="4977" name="Google Shape;4977;p78"/>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78" name="Google Shape;4978;p78"/>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79" name="Google Shape;4979;p78"/>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80" name="Google Shape;4980;p78"/>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81" name="Google Shape;4981;p78"/>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82" name="Google Shape;4982;p78"/>
          <p:cNvGrpSpPr/>
          <p:nvPr/>
        </p:nvGrpSpPr>
        <p:grpSpPr>
          <a:xfrm>
            <a:off x="828875" y="2731810"/>
            <a:ext cx="340204" cy="298116"/>
            <a:chOff x="899850" y="871450"/>
            <a:chExt cx="483175" cy="423400"/>
          </a:xfrm>
        </p:grpSpPr>
        <p:sp>
          <p:nvSpPr>
            <p:cNvPr id="4983" name="Google Shape;4983;p78"/>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84" name="Google Shape;4984;p78"/>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85" name="Google Shape;4985;p78"/>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86" name="Google Shape;4986;p78"/>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987" name="Google Shape;4987;p78"/>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988" name="Google Shape;4988;p78"/>
          <p:cNvGrpSpPr/>
          <p:nvPr/>
        </p:nvGrpSpPr>
        <p:grpSpPr>
          <a:xfrm>
            <a:off x="1660875" y="2711232"/>
            <a:ext cx="340573" cy="339271"/>
            <a:chOff x="2085450" y="842250"/>
            <a:chExt cx="483700" cy="481850"/>
          </a:xfrm>
        </p:grpSpPr>
        <p:sp>
          <p:nvSpPr>
            <p:cNvPr id="4989" name="Google Shape;4989;p78"/>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90" name="Google Shape;4990;p78"/>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91" name="Google Shape;4991;p78"/>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92" name="Google Shape;4992;p78"/>
          <p:cNvGrpSpPr/>
          <p:nvPr/>
        </p:nvGrpSpPr>
        <p:grpSpPr>
          <a:xfrm>
            <a:off x="2089443" y="2711241"/>
            <a:ext cx="339306" cy="339253"/>
            <a:chOff x="2685825" y="840375"/>
            <a:chExt cx="481900" cy="481825"/>
          </a:xfrm>
        </p:grpSpPr>
        <p:sp>
          <p:nvSpPr>
            <p:cNvPr id="4993" name="Google Shape;4993;p78"/>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94" name="Google Shape;4994;p78"/>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995" name="Google Shape;4995;p78"/>
          <p:cNvGrpSpPr/>
          <p:nvPr/>
        </p:nvGrpSpPr>
        <p:grpSpPr>
          <a:xfrm>
            <a:off x="2501104" y="2710924"/>
            <a:ext cx="350431" cy="339887"/>
            <a:chOff x="3270675" y="841800"/>
            <a:chExt cx="497700" cy="482725"/>
          </a:xfrm>
        </p:grpSpPr>
        <p:sp>
          <p:nvSpPr>
            <p:cNvPr id="4996" name="Google Shape;4996;p78"/>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97" name="Google Shape;4997;p78"/>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998" name="Google Shape;4998;p78"/>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999" name="Google Shape;4999;p78"/>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000" name="Google Shape;5000;p78"/>
          <p:cNvGrpSpPr/>
          <p:nvPr/>
        </p:nvGrpSpPr>
        <p:grpSpPr>
          <a:xfrm>
            <a:off x="3337249" y="2731783"/>
            <a:ext cx="339253" cy="298169"/>
            <a:chOff x="4467200" y="877100"/>
            <a:chExt cx="481825" cy="423475"/>
          </a:xfrm>
        </p:grpSpPr>
        <p:sp>
          <p:nvSpPr>
            <p:cNvPr id="5001" name="Google Shape;5001;p78"/>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02" name="Google Shape;5002;p78"/>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03" name="Google Shape;5003;p78"/>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04" name="Google Shape;5004;p78"/>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05" name="Google Shape;5005;p78"/>
          <p:cNvGrpSpPr/>
          <p:nvPr/>
        </p:nvGrpSpPr>
        <p:grpSpPr>
          <a:xfrm>
            <a:off x="3752140" y="2711232"/>
            <a:ext cx="354778" cy="339271"/>
            <a:chOff x="5045500" y="842250"/>
            <a:chExt cx="503875" cy="481850"/>
          </a:xfrm>
        </p:grpSpPr>
        <p:sp>
          <p:nvSpPr>
            <p:cNvPr id="5006" name="Google Shape;5006;p78"/>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07" name="Google Shape;5007;p78"/>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08" name="Google Shape;5008;p78"/>
          <p:cNvGrpSpPr/>
          <p:nvPr/>
        </p:nvGrpSpPr>
        <p:grpSpPr>
          <a:xfrm>
            <a:off x="4174987" y="2737451"/>
            <a:ext cx="336965" cy="286833"/>
            <a:chOff x="5645200" y="879425"/>
            <a:chExt cx="478575" cy="407375"/>
          </a:xfrm>
        </p:grpSpPr>
        <p:sp>
          <p:nvSpPr>
            <p:cNvPr id="5009" name="Google Shape;5009;p78"/>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0" name="Google Shape;5010;p78"/>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1" name="Google Shape;5011;p78"/>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2" name="Google Shape;5012;p78"/>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3" name="Google Shape;5013;p78"/>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4" name="Google Shape;5014;p78"/>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15" name="Google Shape;5015;p78"/>
          <p:cNvGrpSpPr/>
          <p:nvPr/>
        </p:nvGrpSpPr>
        <p:grpSpPr>
          <a:xfrm>
            <a:off x="4611062" y="2711241"/>
            <a:ext cx="298186" cy="339253"/>
            <a:chOff x="6264525" y="842250"/>
            <a:chExt cx="423500" cy="481825"/>
          </a:xfrm>
        </p:grpSpPr>
        <p:sp>
          <p:nvSpPr>
            <p:cNvPr id="5016" name="Google Shape;5016;p78"/>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7" name="Google Shape;5017;p78"/>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8" name="Google Shape;5018;p78"/>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19" name="Google Shape;5019;p78"/>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0" name="Google Shape;5020;p78"/>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1" name="Google Shape;5021;p78"/>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2" name="Google Shape;5022;p78"/>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23" name="Google Shape;5023;p78"/>
          <p:cNvGrpSpPr/>
          <p:nvPr/>
        </p:nvGrpSpPr>
        <p:grpSpPr>
          <a:xfrm>
            <a:off x="829350" y="3125895"/>
            <a:ext cx="339253" cy="339253"/>
            <a:chOff x="900750" y="1436075"/>
            <a:chExt cx="481825" cy="481825"/>
          </a:xfrm>
        </p:grpSpPr>
        <p:sp>
          <p:nvSpPr>
            <p:cNvPr id="5024" name="Google Shape;5024;p78"/>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5" name="Google Shape;5025;p78"/>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6" name="Google Shape;5026;p78"/>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27" name="Google Shape;5027;p78"/>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28" name="Google Shape;5028;p78"/>
          <p:cNvGrpSpPr/>
          <p:nvPr/>
        </p:nvGrpSpPr>
        <p:grpSpPr>
          <a:xfrm>
            <a:off x="1247198" y="3186183"/>
            <a:ext cx="339253" cy="218676"/>
            <a:chOff x="1492675" y="1520750"/>
            <a:chExt cx="481825" cy="310575"/>
          </a:xfrm>
        </p:grpSpPr>
        <p:sp>
          <p:nvSpPr>
            <p:cNvPr id="5029" name="Google Shape;5029;p78"/>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30" name="Google Shape;5030;p78"/>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31" name="Google Shape;5031;p78"/>
          <p:cNvGrpSpPr/>
          <p:nvPr/>
        </p:nvGrpSpPr>
        <p:grpSpPr>
          <a:xfrm>
            <a:off x="1654995" y="3125877"/>
            <a:ext cx="352332" cy="339288"/>
            <a:chOff x="2071000" y="1435025"/>
            <a:chExt cx="500400" cy="481875"/>
          </a:xfrm>
        </p:grpSpPr>
        <p:sp>
          <p:nvSpPr>
            <p:cNvPr id="5032" name="Google Shape;5032;p78"/>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33" name="Google Shape;5033;p78"/>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34" name="Google Shape;5034;p78"/>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35" name="Google Shape;5035;p78"/>
          <p:cNvGrpSpPr/>
          <p:nvPr/>
        </p:nvGrpSpPr>
        <p:grpSpPr>
          <a:xfrm>
            <a:off x="2083159" y="3146709"/>
            <a:ext cx="351874" cy="297623"/>
            <a:chOff x="2678350" y="1464650"/>
            <a:chExt cx="499750" cy="422700"/>
          </a:xfrm>
        </p:grpSpPr>
        <p:sp>
          <p:nvSpPr>
            <p:cNvPr id="5036" name="Google Shape;5036;p78"/>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37" name="Google Shape;5037;p78"/>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38" name="Google Shape;5038;p78"/>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39" name="Google Shape;5039;p78"/>
          <p:cNvGrpSpPr/>
          <p:nvPr/>
        </p:nvGrpSpPr>
        <p:grpSpPr>
          <a:xfrm>
            <a:off x="2506692" y="3125895"/>
            <a:ext cx="339253" cy="339253"/>
            <a:chOff x="3271200" y="1435075"/>
            <a:chExt cx="481825" cy="481825"/>
          </a:xfrm>
        </p:grpSpPr>
        <p:sp>
          <p:nvSpPr>
            <p:cNvPr id="5040" name="Google Shape;5040;p78"/>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41" name="Google Shape;5041;p78"/>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42" name="Google Shape;5042;p78"/>
          <p:cNvGrpSpPr/>
          <p:nvPr/>
        </p:nvGrpSpPr>
        <p:grpSpPr>
          <a:xfrm>
            <a:off x="2917165" y="3125877"/>
            <a:ext cx="343442" cy="339288"/>
            <a:chOff x="3858100" y="1435075"/>
            <a:chExt cx="487775" cy="481875"/>
          </a:xfrm>
        </p:grpSpPr>
        <p:sp>
          <p:nvSpPr>
            <p:cNvPr id="5043" name="Google Shape;5043;p78"/>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44" name="Google Shape;5044;p78"/>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45" name="Google Shape;5045;p78"/>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46" name="Google Shape;5046;p78"/>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47" name="Google Shape;5047;p78"/>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48" name="Google Shape;5048;p78"/>
          <p:cNvGrpSpPr/>
          <p:nvPr/>
        </p:nvGrpSpPr>
        <p:grpSpPr>
          <a:xfrm>
            <a:off x="3337249" y="3125895"/>
            <a:ext cx="339253" cy="339253"/>
            <a:chOff x="4456875" y="1435075"/>
            <a:chExt cx="481825" cy="481825"/>
          </a:xfrm>
        </p:grpSpPr>
        <p:sp>
          <p:nvSpPr>
            <p:cNvPr id="5049" name="Google Shape;5049;p78"/>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0" name="Google Shape;5050;p78"/>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1" name="Google Shape;5051;p78"/>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2" name="Google Shape;5052;p78"/>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3" name="Google Shape;5053;p78"/>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4" name="Google Shape;5054;p78"/>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5" name="Google Shape;5055;p78"/>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6" name="Google Shape;5056;p78"/>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7" name="Google Shape;5057;p78"/>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8" name="Google Shape;5058;p78"/>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59" name="Google Shape;5059;p78"/>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0" name="Google Shape;5060;p78"/>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1" name="Google Shape;5061;p78"/>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2" name="Google Shape;5062;p78"/>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3" name="Google Shape;5063;p78"/>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4" name="Google Shape;5064;p78"/>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5" name="Google Shape;5065;p78"/>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6" name="Google Shape;5066;p78"/>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67" name="Google Shape;5067;p78"/>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68" name="Google Shape;5068;p78"/>
          <p:cNvGrpSpPr/>
          <p:nvPr/>
        </p:nvGrpSpPr>
        <p:grpSpPr>
          <a:xfrm>
            <a:off x="3758239" y="3125886"/>
            <a:ext cx="342580" cy="339271"/>
            <a:chOff x="5049725" y="1435050"/>
            <a:chExt cx="486550" cy="481850"/>
          </a:xfrm>
        </p:grpSpPr>
        <p:sp>
          <p:nvSpPr>
            <p:cNvPr id="5069" name="Google Shape;5069;p78"/>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0" name="Google Shape;5070;p78"/>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1" name="Google Shape;5071;p78"/>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2" name="Google Shape;5072;p78"/>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73" name="Google Shape;5073;p78"/>
          <p:cNvGrpSpPr/>
          <p:nvPr/>
        </p:nvGrpSpPr>
        <p:grpSpPr>
          <a:xfrm>
            <a:off x="4173790" y="3125895"/>
            <a:ext cx="339359" cy="339253"/>
            <a:chOff x="5642475" y="1435075"/>
            <a:chExt cx="481975" cy="481825"/>
          </a:xfrm>
        </p:grpSpPr>
        <p:sp>
          <p:nvSpPr>
            <p:cNvPr id="5074" name="Google Shape;5074;p78"/>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5" name="Google Shape;5075;p78"/>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6" name="Google Shape;5076;p78"/>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77" name="Google Shape;5077;p78"/>
          <p:cNvGrpSpPr/>
          <p:nvPr/>
        </p:nvGrpSpPr>
        <p:grpSpPr>
          <a:xfrm>
            <a:off x="4588276" y="3125886"/>
            <a:ext cx="343759" cy="339271"/>
            <a:chOff x="6232000" y="1435050"/>
            <a:chExt cx="488225" cy="481850"/>
          </a:xfrm>
        </p:grpSpPr>
        <p:sp>
          <p:nvSpPr>
            <p:cNvPr id="5078" name="Google Shape;5078;p78"/>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79" name="Google Shape;5079;p78"/>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0" name="Google Shape;5080;p78"/>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1" name="Google Shape;5081;p78"/>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2" name="Google Shape;5082;p78"/>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83" name="Google Shape;5083;p78"/>
          <p:cNvGrpSpPr/>
          <p:nvPr/>
        </p:nvGrpSpPr>
        <p:grpSpPr>
          <a:xfrm>
            <a:off x="849012" y="3539545"/>
            <a:ext cx="299929" cy="337792"/>
            <a:chOff x="924450" y="2028975"/>
            <a:chExt cx="425975" cy="479750"/>
          </a:xfrm>
        </p:grpSpPr>
        <p:sp>
          <p:nvSpPr>
            <p:cNvPr id="5084" name="Google Shape;5084;p78"/>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5" name="Google Shape;5085;p78"/>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6" name="Google Shape;5086;p78"/>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87" name="Google Shape;5087;p78"/>
          <p:cNvGrpSpPr/>
          <p:nvPr/>
        </p:nvGrpSpPr>
        <p:grpSpPr>
          <a:xfrm>
            <a:off x="1661509" y="3559347"/>
            <a:ext cx="339306" cy="298186"/>
            <a:chOff x="2085450" y="2057100"/>
            <a:chExt cx="481900" cy="423500"/>
          </a:xfrm>
        </p:grpSpPr>
        <p:sp>
          <p:nvSpPr>
            <p:cNvPr id="5088" name="Google Shape;5088;p78"/>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89" name="Google Shape;5089;p78"/>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0" name="Google Shape;5090;p78"/>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91" name="Google Shape;5091;p78"/>
          <p:cNvGrpSpPr/>
          <p:nvPr/>
        </p:nvGrpSpPr>
        <p:grpSpPr>
          <a:xfrm>
            <a:off x="2089442" y="3582592"/>
            <a:ext cx="339306" cy="251698"/>
            <a:chOff x="2678275" y="2090100"/>
            <a:chExt cx="481900" cy="357475"/>
          </a:xfrm>
        </p:grpSpPr>
        <p:sp>
          <p:nvSpPr>
            <p:cNvPr id="5092" name="Google Shape;5092;p78"/>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3" name="Google Shape;5093;p78"/>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4" name="Google Shape;5094;p78"/>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5" name="Google Shape;5095;p78"/>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6" name="Google Shape;5096;p78"/>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097" name="Google Shape;5097;p78"/>
          <p:cNvGrpSpPr/>
          <p:nvPr/>
        </p:nvGrpSpPr>
        <p:grpSpPr>
          <a:xfrm>
            <a:off x="2566646" y="3594790"/>
            <a:ext cx="219345" cy="227301"/>
            <a:chOff x="3357325" y="2093500"/>
            <a:chExt cx="311525" cy="322825"/>
          </a:xfrm>
        </p:grpSpPr>
        <p:sp>
          <p:nvSpPr>
            <p:cNvPr id="5098" name="Google Shape;5098;p78"/>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099" name="Google Shape;5099;p78"/>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0" name="Google Shape;5100;p78"/>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01" name="Google Shape;5101;p78"/>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102" name="Google Shape;5102;p78"/>
          <p:cNvGrpSpPr/>
          <p:nvPr/>
        </p:nvGrpSpPr>
        <p:grpSpPr>
          <a:xfrm>
            <a:off x="3360836" y="3538814"/>
            <a:ext cx="292078" cy="339253"/>
            <a:chOff x="4492800" y="2027925"/>
            <a:chExt cx="414825" cy="481825"/>
          </a:xfrm>
        </p:grpSpPr>
        <p:sp>
          <p:nvSpPr>
            <p:cNvPr id="5103" name="Google Shape;5103;p78"/>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4" name="Google Shape;5104;p78"/>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05" name="Google Shape;5105;p78"/>
          <p:cNvGrpSpPr/>
          <p:nvPr/>
        </p:nvGrpSpPr>
        <p:grpSpPr>
          <a:xfrm>
            <a:off x="3759928" y="3538805"/>
            <a:ext cx="339200" cy="339271"/>
            <a:chOff x="5049725" y="2027900"/>
            <a:chExt cx="481750" cy="481850"/>
          </a:xfrm>
        </p:grpSpPr>
        <p:sp>
          <p:nvSpPr>
            <p:cNvPr id="5106" name="Google Shape;5106;p78"/>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7" name="Google Shape;5107;p78"/>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8" name="Google Shape;5108;p78"/>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9" name="Google Shape;5109;p78"/>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0" name="Google Shape;5110;p78"/>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1" name="Google Shape;5111;p78"/>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2" name="Google Shape;5112;p78"/>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3" name="Google Shape;5113;p78"/>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14" name="Google Shape;5114;p78"/>
          <p:cNvGrpSpPr/>
          <p:nvPr/>
        </p:nvGrpSpPr>
        <p:grpSpPr>
          <a:xfrm>
            <a:off x="4233524" y="3538893"/>
            <a:ext cx="219890" cy="339095"/>
            <a:chOff x="5726350" y="2028150"/>
            <a:chExt cx="312300" cy="481600"/>
          </a:xfrm>
        </p:grpSpPr>
        <p:sp>
          <p:nvSpPr>
            <p:cNvPr id="5115" name="Google Shape;5115;p78"/>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6" name="Google Shape;5116;p78"/>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7" name="Google Shape;5117;p78"/>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18" name="Google Shape;5118;p78"/>
          <p:cNvGrpSpPr/>
          <p:nvPr/>
        </p:nvGrpSpPr>
        <p:grpSpPr>
          <a:xfrm>
            <a:off x="4593715" y="3542000"/>
            <a:ext cx="332881" cy="332881"/>
            <a:chOff x="6239925" y="2032450"/>
            <a:chExt cx="472775" cy="472775"/>
          </a:xfrm>
        </p:grpSpPr>
        <p:sp>
          <p:nvSpPr>
            <p:cNvPr id="5119" name="Google Shape;5119;p78"/>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0" name="Google Shape;5120;p78"/>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21" name="Google Shape;5121;p78"/>
          <p:cNvGrpSpPr/>
          <p:nvPr/>
        </p:nvGrpSpPr>
        <p:grpSpPr>
          <a:xfrm>
            <a:off x="5042807" y="2364092"/>
            <a:ext cx="334641" cy="185425"/>
            <a:chOff x="903075" y="2730000"/>
            <a:chExt cx="475275" cy="263350"/>
          </a:xfrm>
        </p:grpSpPr>
        <p:sp>
          <p:nvSpPr>
            <p:cNvPr id="5122" name="Google Shape;5122;p78"/>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3" name="Google Shape;5123;p78"/>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4" name="Google Shape;5124;p78"/>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25" name="Google Shape;5125;p78"/>
          <p:cNvGrpSpPr/>
          <p:nvPr/>
        </p:nvGrpSpPr>
        <p:grpSpPr>
          <a:xfrm>
            <a:off x="1247198" y="3538814"/>
            <a:ext cx="339253" cy="339253"/>
            <a:chOff x="1492675" y="2027925"/>
            <a:chExt cx="481825" cy="481825"/>
          </a:xfrm>
        </p:grpSpPr>
        <p:sp>
          <p:nvSpPr>
            <p:cNvPr id="5126" name="Google Shape;5126;p78"/>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7" name="Google Shape;5127;p78"/>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8" name="Google Shape;5128;p78"/>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29" name="Google Shape;5129;p78"/>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30" name="Google Shape;5130;p78"/>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31" name="Google Shape;5131;p78"/>
          <p:cNvGrpSpPr/>
          <p:nvPr/>
        </p:nvGrpSpPr>
        <p:grpSpPr>
          <a:xfrm>
            <a:off x="5473575" y="2287178"/>
            <a:ext cx="339253" cy="339253"/>
            <a:chOff x="1492675" y="2620775"/>
            <a:chExt cx="481825" cy="481825"/>
          </a:xfrm>
        </p:grpSpPr>
        <p:sp>
          <p:nvSpPr>
            <p:cNvPr id="5132" name="Google Shape;5132;p78"/>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33" name="Google Shape;5133;p78"/>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34" name="Google Shape;5134;p78"/>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135" name="Google Shape;5135;p78"/>
          <p:cNvGrpSpPr/>
          <p:nvPr/>
        </p:nvGrpSpPr>
        <p:grpSpPr>
          <a:xfrm>
            <a:off x="6297328" y="2303161"/>
            <a:ext cx="333585" cy="307287"/>
            <a:chOff x="2682350" y="2643425"/>
            <a:chExt cx="473775" cy="436425"/>
          </a:xfrm>
        </p:grpSpPr>
        <p:sp>
          <p:nvSpPr>
            <p:cNvPr id="5136" name="Google Shape;5136;p78"/>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37" name="Google Shape;5137;p78"/>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38" name="Google Shape;5138;p78"/>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39" name="Google Shape;5139;p78"/>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0" name="Google Shape;5140;p78"/>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1" name="Google Shape;5141;p78"/>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2" name="Google Shape;5142;p78"/>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43" name="Google Shape;5143;p78"/>
          <p:cNvGrpSpPr/>
          <p:nvPr/>
        </p:nvGrpSpPr>
        <p:grpSpPr>
          <a:xfrm>
            <a:off x="6762818" y="2287178"/>
            <a:ext cx="238531" cy="339253"/>
            <a:chOff x="3342725" y="2620775"/>
            <a:chExt cx="338775" cy="481825"/>
          </a:xfrm>
        </p:grpSpPr>
        <p:sp>
          <p:nvSpPr>
            <p:cNvPr id="5144" name="Google Shape;5144;p78"/>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5" name="Google Shape;5145;p78"/>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6" name="Google Shape;5146;p78"/>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47" name="Google Shape;5147;p78"/>
          <p:cNvGrpSpPr/>
          <p:nvPr/>
        </p:nvGrpSpPr>
        <p:grpSpPr>
          <a:xfrm>
            <a:off x="7156568" y="2287178"/>
            <a:ext cx="278296" cy="339253"/>
            <a:chOff x="3907325" y="2620775"/>
            <a:chExt cx="395250" cy="481825"/>
          </a:xfrm>
        </p:grpSpPr>
        <p:sp>
          <p:nvSpPr>
            <p:cNvPr id="5148" name="Google Shape;5148;p78"/>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49" name="Google Shape;5149;p78"/>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0" name="Google Shape;5150;p78"/>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1" name="Google Shape;5151;p78"/>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52" name="Google Shape;5152;p78"/>
          <p:cNvGrpSpPr/>
          <p:nvPr/>
        </p:nvGrpSpPr>
        <p:grpSpPr>
          <a:xfrm>
            <a:off x="7549755" y="2297783"/>
            <a:ext cx="339253" cy="318042"/>
            <a:chOff x="4456875" y="2635825"/>
            <a:chExt cx="481825" cy="451700"/>
          </a:xfrm>
        </p:grpSpPr>
        <p:sp>
          <p:nvSpPr>
            <p:cNvPr id="5153" name="Google Shape;5153;p78"/>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4" name="Google Shape;5154;p78"/>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5" name="Google Shape;5155;p78"/>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6" name="Google Shape;5156;p78"/>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7" name="Google Shape;5157;p78"/>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58" name="Google Shape;5158;p78"/>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59" name="Google Shape;5159;p78"/>
          <p:cNvGrpSpPr/>
          <p:nvPr/>
        </p:nvGrpSpPr>
        <p:grpSpPr>
          <a:xfrm>
            <a:off x="7974679" y="2297783"/>
            <a:ext cx="339253" cy="318042"/>
            <a:chOff x="5049725" y="2635825"/>
            <a:chExt cx="481825" cy="451700"/>
          </a:xfrm>
        </p:grpSpPr>
        <p:sp>
          <p:nvSpPr>
            <p:cNvPr id="5160" name="Google Shape;5160;p78"/>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1" name="Google Shape;5161;p78"/>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2" name="Google Shape;5162;p78"/>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63" name="Google Shape;5163;p78"/>
          <p:cNvGrpSpPr/>
          <p:nvPr/>
        </p:nvGrpSpPr>
        <p:grpSpPr>
          <a:xfrm>
            <a:off x="2375386" y="3952243"/>
            <a:ext cx="338566" cy="338373"/>
            <a:chOff x="5643000" y="2621375"/>
            <a:chExt cx="480850" cy="480575"/>
          </a:xfrm>
        </p:grpSpPr>
        <p:sp>
          <p:nvSpPr>
            <p:cNvPr id="5164" name="Google Shape;5164;p78"/>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5" name="Google Shape;5165;p78"/>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6" name="Google Shape;5166;p78"/>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7" name="Google Shape;5167;p78"/>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8" name="Google Shape;5168;p78"/>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69" name="Google Shape;5169;p78"/>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70" name="Google Shape;5170;p78"/>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71" name="Google Shape;5171;p78"/>
          <p:cNvGrpSpPr/>
          <p:nvPr/>
        </p:nvGrpSpPr>
        <p:grpSpPr>
          <a:xfrm>
            <a:off x="4192782" y="3951803"/>
            <a:ext cx="339359" cy="339253"/>
            <a:chOff x="6235250" y="2620775"/>
            <a:chExt cx="481975" cy="481825"/>
          </a:xfrm>
        </p:grpSpPr>
        <p:sp>
          <p:nvSpPr>
            <p:cNvPr id="5172" name="Google Shape;5172;p78"/>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73" name="Google Shape;5173;p78"/>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74" name="Google Shape;5174;p78"/>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75" name="Google Shape;5175;p78"/>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76" name="Google Shape;5176;p78"/>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77" name="Google Shape;5177;p78"/>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178" name="Google Shape;5178;p78"/>
          <p:cNvGrpSpPr/>
          <p:nvPr/>
        </p:nvGrpSpPr>
        <p:grpSpPr>
          <a:xfrm>
            <a:off x="5472652" y="2711317"/>
            <a:ext cx="341101" cy="339253"/>
            <a:chOff x="1535000" y="3223325"/>
            <a:chExt cx="484450" cy="481825"/>
          </a:xfrm>
        </p:grpSpPr>
        <p:sp>
          <p:nvSpPr>
            <p:cNvPr id="5179" name="Google Shape;5179;p78"/>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80" name="Google Shape;5180;p78"/>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81" name="Google Shape;5181;p78"/>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82" name="Google Shape;5182;p78"/>
          <p:cNvGrpSpPr/>
          <p:nvPr/>
        </p:nvGrpSpPr>
        <p:grpSpPr>
          <a:xfrm>
            <a:off x="5880219" y="2746618"/>
            <a:ext cx="339253" cy="268649"/>
            <a:chOff x="2085525" y="3263750"/>
            <a:chExt cx="481825" cy="381550"/>
          </a:xfrm>
        </p:grpSpPr>
        <p:sp>
          <p:nvSpPr>
            <p:cNvPr id="5183" name="Google Shape;5183;p78"/>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84" name="Google Shape;5184;p78"/>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85" name="Google Shape;5185;p78"/>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186" name="Google Shape;5186;p78"/>
          <p:cNvGrpSpPr/>
          <p:nvPr/>
        </p:nvGrpSpPr>
        <p:grpSpPr>
          <a:xfrm>
            <a:off x="6711982" y="2711308"/>
            <a:ext cx="340204" cy="339271"/>
            <a:chOff x="3270450" y="3213625"/>
            <a:chExt cx="483175" cy="481850"/>
          </a:xfrm>
        </p:grpSpPr>
        <p:sp>
          <p:nvSpPr>
            <p:cNvPr id="5187" name="Google Shape;5187;p78"/>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88" name="Google Shape;5188;p78"/>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189" name="Google Shape;5189;p78"/>
          <p:cNvGrpSpPr/>
          <p:nvPr/>
        </p:nvGrpSpPr>
        <p:grpSpPr>
          <a:xfrm>
            <a:off x="7211250" y="2711317"/>
            <a:ext cx="168931" cy="339253"/>
            <a:chOff x="3984950" y="3213600"/>
            <a:chExt cx="239925" cy="481825"/>
          </a:xfrm>
        </p:grpSpPr>
        <p:sp>
          <p:nvSpPr>
            <p:cNvPr id="5190" name="Google Shape;5190;p78"/>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1" name="Google Shape;5191;p78"/>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92" name="Google Shape;5192;p78"/>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3" name="Google Shape;5193;p78"/>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194" name="Google Shape;5194;p78"/>
          <p:cNvGrpSpPr/>
          <p:nvPr/>
        </p:nvGrpSpPr>
        <p:grpSpPr>
          <a:xfrm>
            <a:off x="1874281" y="3981487"/>
            <a:ext cx="355218" cy="279880"/>
            <a:chOff x="5629975" y="3255775"/>
            <a:chExt cx="504500" cy="397500"/>
          </a:xfrm>
        </p:grpSpPr>
        <p:sp>
          <p:nvSpPr>
            <p:cNvPr id="5195" name="Google Shape;5195;p78"/>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6" name="Google Shape;5196;p78"/>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7" name="Google Shape;5197;p78"/>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8" name="Google Shape;5198;p78"/>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99" name="Google Shape;5199;p78"/>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00" name="Google Shape;5200;p78"/>
          <p:cNvGrpSpPr/>
          <p:nvPr/>
        </p:nvGrpSpPr>
        <p:grpSpPr>
          <a:xfrm>
            <a:off x="3755839" y="3981593"/>
            <a:ext cx="340256" cy="279669"/>
            <a:chOff x="6234950" y="3255925"/>
            <a:chExt cx="483250" cy="397200"/>
          </a:xfrm>
        </p:grpSpPr>
        <p:sp>
          <p:nvSpPr>
            <p:cNvPr id="5201" name="Google Shape;5201;p78"/>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2" name="Google Shape;5202;p78"/>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3" name="Google Shape;5203;p78"/>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4" name="Google Shape;5204;p78"/>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5" name="Google Shape;5205;p78"/>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6" name="Google Shape;5206;p78"/>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07" name="Google Shape;5207;p78"/>
          <p:cNvGrpSpPr/>
          <p:nvPr/>
        </p:nvGrpSpPr>
        <p:grpSpPr>
          <a:xfrm>
            <a:off x="5051107" y="3125970"/>
            <a:ext cx="318042" cy="339253"/>
            <a:chOff x="914900" y="3806450"/>
            <a:chExt cx="451700" cy="481825"/>
          </a:xfrm>
        </p:grpSpPr>
        <p:sp>
          <p:nvSpPr>
            <p:cNvPr id="5208" name="Google Shape;5208;p78"/>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09" name="Google Shape;5209;p78"/>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0" name="Google Shape;5210;p78"/>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1" name="Google Shape;5211;p78"/>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2" name="Google Shape;5212;p78"/>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13" name="Google Shape;5213;p78"/>
          <p:cNvGrpSpPr/>
          <p:nvPr/>
        </p:nvGrpSpPr>
        <p:grpSpPr>
          <a:xfrm>
            <a:off x="5470028" y="3125785"/>
            <a:ext cx="346347" cy="339623"/>
            <a:chOff x="1490050" y="3805975"/>
            <a:chExt cx="491900" cy="482350"/>
          </a:xfrm>
        </p:grpSpPr>
        <p:sp>
          <p:nvSpPr>
            <p:cNvPr id="5214" name="Google Shape;5214;p78"/>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5" name="Google Shape;5215;p78"/>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6" name="Google Shape;5216;p78"/>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17" name="Google Shape;5217;p78"/>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18" name="Google Shape;5218;p78"/>
          <p:cNvGrpSpPr/>
          <p:nvPr/>
        </p:nvGrpSpPr>
        <p:grpSpPr>
          <a:xfrm>
            <a:off x="5893896" y="3125970"/>
            <a:ext cx="311899" cy="339253"/>
            <a:chOff x="2104275" y="3806450"/>
            <a:chExt cx="442975" cy="481825"/>
          </a:xfrm>
        </p:grpSpPr>
        <p:sp>
          <p:nvSpPr>
            <p:cNvPr id="5219" name="Google Shape;5219;p78"/>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0" name="Google Shape;5220;p78"/>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21" name="Google Shape;5221;p78"/>
          <p:cNvGrpSpPr/>
          <p:nvPr/>
        </p:nvGrpSpPr>
        <p:grpSpPr>
          <a:xfrm>
            <a:off x="6317413" y="3125970"/>
            <a:ext cx="293416" cy="339253"/>
            <a:chOff x="2710875" y="3806450"/>
            <a:chExt cx="416725" cy="481825"/>
          </a:xfrm>
        </p:grpSpPr>
        <p:sp>
          <p:nvSpPr>
            <p:cNvPr id="5222" name="Google Shape;5222;p78"/>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3" name="Google Shape;5223;p78"/>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24" name="Google Shape;5224;p78"/>
          <p:cNvGrpSpPr/>
          <p:nvPr/>
        </p:nvGrpSpPr>
        <p:grpSpPr>
          <a:xfrm>
            <a:off x="6712457" y="3166412"/>
            <a:ext cx="339253" cy="258369"/>
            <a:chOff x="3271200" y="3863875"/>
            <a:chExt cx="481825" cy="366950"/>
          </a:xfrm>
        </p:grpSpPr>
        <p:sp>
          <p:nvSpPr>
            <p:cNvPr id="5225" name="Google Shape;5225;p78"/>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6" name="Google Shape;5226;p78"/>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27" name="Google Shape;5227;p78"/>
          <p:cNvGrpSpPr/>
          <p:nvPr/>
        </p:nvGrpSpPr>
        <p:grpSpPr>
          <a:xfrm>
            <a:off x="7147952" y="3126199"/>
            <a:ext cx="295528" cy="338795"/>
            <a:chOff x="3895050" y="3806775"/>
            <a:chExt cx="419725" cy="481175"/>
          </a:xfrm>
        </p:grpSpPr>
        <p:sp>
          <p:nvSpPr>
            <p:cNvPr id="5228" name="Google Shape;5228;p78"/>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9" name="Google Shape;5229;p78"/>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0" name="Google Shape;5230;p78"/>
          <p:cNvGrpSpPr/>
          <p:nvPr/>
        </p:nvGrpSpPr>
        <p:grpSpPr>
          <a:xfrm>
            <a:off x="7551234" y="3125979"/>
            <a:ext cx="336296" cy="339235"/>
            <a:chOff x="4464775" y="3806475"/>
            <a:chExt cx="477625" cy="481800"/>
          </a:xfrm>
        </p:grpSpPr>
        <p:sp>
          <p:nvSpPr>
            <p:cNvPr id="5231" name="Google Shape;5231;p78"/>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2" name="Google Shape;5232;p78"/>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3" name="Google Shape;5233;p78"/>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4" name="Google Shape;5234;p78"/>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5" name="Google Shape;5235;p78"/>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6" name="Google Shape;5236;p78"/>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7" name="Google Shape;5237;p78"/>
          <p:cNvGrpSpPr/>
          <p:nvPr/>
        </p:nvGrpSpPr>
        <p:grpSpPr>
          <a:xfrm>
            <a:off x="7974679" y="3125970"/>
            <a:ext cx="339253" cy="339253"/>
            <a:chOff x="5049725" y="3806450"/>
            <a:chExt cx="481825" cy="481825"/>
          </a:xfrm>
        </p:grpSpPr>
        <p:sp>
          <p:nvSpPr>
            <p:cNvPr id="5238" name="Google Shape;5238;p78"/>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9" name="Google Shape;5239;p78"/>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0" name="Google Shape;5240;p78"/>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41" name="Google Shape;5241;p78"/>
          <p:cNvGrpSpPr/>
          <p:nvPr/>
        </p:nvGrpSpPr>
        <p:grpSpPr>
          <a:xfrm>
            <a:off x="1461983" y="3951798"/>
            <a:ext cx="339253" cy="339253"/>
            <a:chOff x="5651375" y="3806450"/>
            <a:chExt cx="481825" cy="481825"/>
          </a:xfrm>
        </p:grpSpPr>
        <p:sp>
          <p:nvSpPr>
            <p:cNvPr id="5242" name="Google Shape;5242;p78"/>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3" name="Google Shape;5243;p78"/>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4" name="Google Shape;5244;p78"/>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5" name="Google Shape;5245;p78"/>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46" name="Google Shape;5246;p78"/>
          <p:cNvGrpSpPr/>
          <p:nvPr/>
        </p:nvGrpSpPr>
        <p:grpSpPr>
          <a:xfrm>
            <a:off x="3360663" y="3953787"/>
            <a:ext cx="298503" cy="335275"/>
            <a:chOff x="6264300" y="3809300"/>
            <a:chExt cx="423950" cy="476175"/>
          </a:xfrm>
        </p:grpSpPr>
        <p:sp>
          <p:nvSpPr>
            <p:cNvPr id="5247" name="Google Shape;5247;p78"/>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8" name="Google Shape;5248;p78"/>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9" name="Google Shape;5249;p78"/>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50" name="Google Shape;5250;p78"/>
          <p:cNvGrpSpPr/>
          <p:nvPr/>
        </p:nvGrpSpPr>
        <p:grpSpPr>
          <a:xfrm>
            <a:off x="5039841" y="3538881"/>
            <a:ext cx="340573" cy="339271"/>
            <a:chOff x="898875" y="4399275"/>
            <a:chExt cx="483700" cy="481850"/>
          </a:xfrm>
        </p:grpSpPr>
        <p:sp>
          <p:nvSpPr>
            <p:cNvPr id="5251" name="Google Shape;5251;p78"/>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2" name="Google Shape;5252;p78"/>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3" name="Google Shape;5253;p78"/>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4" name="Google Shape;5254;p78"/>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5" name="Google Shape;5255;p78"/>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6" name="Google Shape;5256;p78"/>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7" name="Google Shape;5257;p78"/>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8" name="Google Shape;5258;p78"/>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59" name="Google Shape;5259;p78"/>
          <p:cNvGrpSpPr/>
          <p:nvPr/>
        </p:nvGrpSpPr>
        <p:grpSpPr>
          <a:xfrm>
            <a:off x="5473575" y="3554133"/>
            <a:ext cx="339253" cy="308765"/>
            <a:chOff x="1492675" y="4420975"/>
            <a:chExt cx="481825" cy="438525"/>
          </a:xfrm>
        </p:grpSpPr>
        <p:sp>
          <p:nvSpPr>
            <p:cNvPr id="5260" name="Google Shape;5260;p78"/>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1" name="Google Shape;5261;p78"/>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2" name="Google Shape;5262;p78"/>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3" name="Google Shape;5263;p78"/>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4" name="Google Shape;5264;p78"/>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5" name="Google Shape;5265;p78"/>
          <p:cNvGrpSpPr/>
          <p:nvPr/>
        </p:nvGrpSpPr>
        <p:grpSpPr>
          <a:xfrm>
            <a:off x="5878556" y="3539558"/>
            <a:ext cx="342580" cy="337915"/>
            <a:chOff x="2084100" y="4400250"/>
            <a:chExt cx="486550" cy="479925"/>
          </a:xfrm>
        </p:grpSpPr>
        <p:sp>
          <p:nvSpPr>
            <p:cNvPr id="5266" name="Google Shape;5266;p78"/>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7" name="Google Shape;5267;p78"/>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8" name="Google Shape;5268;p78"/>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9" name="Google Shape;5269;p78"/>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0" name="Google Shape;5270;p78"/>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1" name="Google Shape;5271;p78"/>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72" name="Google Shape;5272;p78"/>
          <p:cNvGrpSpPr/>
          <p:nvPr/>
        </p:nvGrpSpPr>
        <p:grpSpPr>
          <a:xfrm>
            <a:off x="6315036" y="3538907"/>
            <a:ext cx="298169" cy="339218"/>
            <a:chOff x="2707950" y="4399325"/>
            <a:chExt cx="423475" cy="481775"/>
          </a:xfrm>
        </p:grpSpPr>
        <p:sp>
          <p:nvSpPr>
            <p:cNvPr id="5273" name="Google Shape;5273;p78"/>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4" name="Google Shape;5274;p78"/>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5" name="Google Shape;5275;p78"/>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6" name="Google Shape;5276;p78"/>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7" name="Google Shape;5277;p78"/>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8" name="Google Shape;5278;p78"/>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9" name="Google Shape;5279;p78"/>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0" name="Google Shape;5280;p78"/>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1" name="Google Shape;5281;p78"/>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2" name="Google Shape;5282;p78"/>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3" name="Google Shape;5283;p78"/>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4" name="Google Shape;5284;p78"/>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5" name="Google Shape;5285;p78"/>
          <p:cNvGrpSpPr/>
          <p:nvPr/>
        </p:nvGrpSpPr>
        <p:grpSpPr>
          <a:xfrm>
            <a:off x="6744555" y="3538881"/>
            <a:ext cx="275057" cy="339271"/>
            <a:chOff x="3330525" y="4399275"/>
            <a:chExt cx="390650" cy="481850"/>
          </a:xfrm>
        </p:grpSpPr>
        <p:sp>
          <p:nvSpPr>
            <p:cNvPr id="5286" name="Google Shape;5286;p78"/>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7" name="Google Shape;5287;p78"/>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8" name="Google Shape;5288;p78"/>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9" name="Google Shape;5289;p78"/>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0" name="Google Shape;5290;p78"/>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1" name="Google Shape;5291;p78"/>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2" name="Google Shape;5292;p78"/>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3" name="Google Shape;5293;p78"/>
          <p:cNvGrpSpPr/>
          <p:nvPr/>
        </p:nvGrpSpPr>
        <p:grpSpPr>
          <a:xfrm>
            <a:off x="7169084" y="3538890"/>
            <a:ext cx="253265" cy="339253"/>
            <a:chOff x="3938800" y="4399275"/>
            <a:chExt cx="359700" cy="481825"/>
          </a:xfrm>
        </p:grpSpPr>
        <p:sp>
          <p:nvSpPr>
            <p:cNvPr id="5294" name="Google Shape;5294;p78"/>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5" name="Google Shape;5295;p78"/>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6" name="Google Shape;5296;p78"/>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7" name="Google Shape;5297;p78"/>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8" name="Google Shape;5298;p78"/>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9" name="Google Shape;5299;p78"/>
          <p:cNvGrpSpPr/>
          <p:nvPr/>
        </p:nvGrpSpPr>
        <p:grpSpPr>
          <a:xfrm>
            <a:off x="7639862" y="3538890"/>
            <a:ext cx="159039" cy="339253"/>
            <a:chOff x="4584850" y="4399275"/>
            <a:chExt cx="225875" cy="481825"/>
          </a:xfrm>
        </p:grpSpPr>
        <p:sp>
          <p:nvSpPr>
            <p:cNvPr id="5300" name="Google Shape;5300;p78"/>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1" name="Google Shape;5301;p78"/>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02" name="Google Shape;5302;p78"/>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303" name="Google Shape;5303;p78"/>
          <p:cNvGrpSpPr/>
          <p:nvPr/>
        </p:nvGrpSpPr>
        <p:grpSpPr>
          <a:xfrm>
            <a:off x="1049680" y="3951795"/>
            <a:ext cx="339253" cy="339253"/>
            <a:chOff x="5642550" y="4399275"/>
            <a:chExt cx="481825" cy="481825"/>
          </a:xfrm>
        </p:grpSpPr>
        <p:sp>
          <p:nvSpPr>
            <p:cNvPr id="5304" name="Google Shape;5304;p78"/>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5" name="Google Shape;5305;p78"/>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06" name="Google Shape;5306;p78"/>
          <p:cNvGrpSpPr/>
          <p:nvPr/>
        </p:nvGrpSpPr>
        <p:grpSpPr>
          <a:xfrm>
            <a:off x="2859815" y="3963703"/>
            <a:ext cx="363316" cy="315437"/>
            <a:chOff x="6218300" y="4416175"/>
            <a:chExt cx="516000" cy="448000"/>
          </a:xfrm>
        </p:grpSpPr>
        <p:sp>
          <p:nvSpPr>
            <p:cNvPr id="5307" name="Google Shape;5307;p78"/>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8" name="Google Shape;5308;p78"/>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9" name="Google Shape;5309;p78"/>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10" name="Google Shape;5310;p78"/>
          <p:cNvGrpSpPr/>
          <p:nvPr/>
        </p:nvGrpSpPr>
        <p:grpSpPr>
          <a:xfrm>
            <a:off x="5918879" y="3951792"/>
            <a:ext cx="339253" cy="339253"/>
            <a:chOff x="899850" y="4992125"/>
            <a:chExt cx="481825" cy="481825"/>
          </a:xfrm>
        </p:grpSpPr>
        <p:sp>
          <p:nvSpPr>
            <p:cNvPr id="5311" name="Google Shape;5311;p78"/>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2" name="Google Shape;5312;p78"/>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3" name="Google Shape;5313;p78"/>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14" name="Google Shape;5314;p78"/>
          <p:cNvGrpSpPr/>
          <p:nvPr/>
        </p:nvGrpSpPr>
        <p:grpSpPr>
          <a:xfrm>
            <a:off x="5461708" y="3951792"/>
            <a:ext cx="339253" cy="339253"/>
            <a:chOff x="1492675" y="4992125"/>
            <a:chExt cx="481825" cy="481825"/>
          </a:xfrm>
        </p:grpSpPr>
        <p:sp>
          <p:nvSpPr>
            <p:cNvPr id="5315" name="Google Shape;5315;p78"/>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6" name="Google Shape;5316;p78"/>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17" name="Google Shape;5317;p78"/>
          <p:cNvGrpSpPr/>
          <p:nvPr/>
        </p:nvGrpSpPr>
        <p:grpSpPr>
          <a:xfrm>
            <a:off x="5004462" y="3951792"/>
            <a:ext cx="339253" cy="339253"/>
            <a:chOff x="2085525" y="4992125"/>
            <a:chExt cx="481825" cy="481825"/>
          </a:xfrm>
        </p:grpSpPr>
        <p:sp>
          <p:nvSpPr>
            <p:cNvPr id="5318" name="Google Shape;5318;p78"/>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9" name="Google Shape;5319;p78"/>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0" name="Google Shape;5320;p78"/>
          <p:cNvGrpSpPr/>
          <p:nvPr/>
        </p:nvGrpSpPr>
        <p:grpSpPr>
          <a:xfrm>
            <a:off x="6833221" y="3951792"/>
            <a:ext cx="339253" cy="339253"/>
            <a:chOff x="2678350" y="4992125"/>
            <a:chExt cx="481825" cy="481825"/>
          </a:xfrm>
        </p:grpSpPr>
        <p:sp>
          <p:nvSpPr>
            <p:cNvPr id="5321" name="Google Shape;5321;p78"/>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2" name="Google Shape;5322;p78"/>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3" name="Google Shape;5323;p78"/>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4" name="Google Shape;5324;p78"/>
          <p:cNvGrpSpPr/>
          <p:nvPr/>
        </p:nvGrpSpPr>
        <p:grpSpPr>
          <a:xfrm>
            <a:off x="4628816" y="3951792"/>
            <a:ext cx="339253" cy="339253"/>
            <a:chOff x="3271200" y="4992125"/>
            <a:chExt cx="481825" cy="481825"/>
          </a:xfrm>
        </p:grpSpPr>
        <p:sp>
          <p:nvSpPr>
            <p:cNvPr id="5325" name="Google Shape;5325;p78"/>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6" name="Google Shape;5326;p78"/>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7" name="Google Shape;5327;p78"/>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8" name="Google Shape;5328;p78"/>
          <p:cNvGrpSpPr/>
          <p:nvPr/>
        </p:nvGrpSpPr>
        <p:grpSpPr>
          <a:xfrm>
            <a:off x="7290263" y="3952822"/>
            <a:ext cx="339411" cy="337193"/>
            <a:chOff x="3863900" y="4993625"/>
            <a:chExt cx="482050" cy="478900"/>
          </a:xfrm>
        </p:grpSpPr>
        <p:sp>
          <p:nvSpPr>
            <p:cNvPr id="5329" name="Google Shape;5329;p78"/>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0" name="Google Shape;5330;p78"/>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1" name="Google Shape;5331;p78"/>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2" name="Google Shape;5332;p78"/>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3" name="Google Shape;5333;p78"/>
          <p:cNvGrpSpPr/>
          <p:nvPr/>
        </p:nvGrpSpPr>
        <p:grpSpPr>
          <a:xfrm>
            <a:off x="7747437" y="3952822"/>
            <a:ext cx="339411" cy="337193"/>
            <a:chOff x="4456725" y="4993625"/>
            <a:chExt cx="482050" cy="478900"/>
          </a:xfrm>
        </p:grpSpPr>
        <p:sp>
          <p:nvSpPr>
            <p:cNvPr id="5334" name="Google Shape;5334;p78"/>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5" name="Google Shape;5335;p78"/>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6" name="Google Shape;5336;p78"/>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7" name="Google Shape;5337;p78"/>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8" name="Google Shape;5338;p78"/>
          <p:cNvGrpSpPr/>
          <p:nvPr/>
        </p:nvGrpSpPr>
        <p:grpSpPr>
          <a:xfrm>
            <a:off x="6376030" y="3952813"/>
            <a:ext cx="339411" cy="337211"/>
            <a:chOff x="5049575" y="4993600"/>
            <a:chExt cx="482050" cy="478925"/>
          </a:xfrm>
        </p:grpSpPr>
        <p:sp>
          <p:nvSpPr>
            <p:cNvPr id="5339" name="Google Shape;5339;p78"/>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0" name="Google Shape;5340;p78"/>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1" name="Google Shape;5341;p78"/>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2" name="Google Shape;5342;p78"/>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43" name="Google Shape;5343;p78"/>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5344" name="Google Shape;5344;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48" name="Shape 5348"/>
        <p:cNvGrpSpPr/>
        <p:nvPr/>
      </p:nvGrpSpPr>
      <p:grpSpPr>
        <a:xfrm>
          <a:off x="0" y="0"/>
          <a:ext cx="0" cy="0"/>
          <a:chOff x="0" y="0"/>
          <a:chExt cx="0" cy="0"/>
        </a:xfrm>
      </p:grpSpPr>
      <p:grpSp>
        <p:nvGrpSpPr>
          <p:cNvPr id="5349" name="Google Shape;5349;p79"/>
          <p:cNvGrpSpPr/>
          <p:nvPr/>
        </p:nvGrpSpPr>
        <p:grpSpPr>
          <a:xfrm>
            <a:off x="876361" y="1308054"/>
            <a:ext cx="322099" cy="370529"/>
            <a:chOff x="-42971725" y="3217825"/>
            <a:chExt cx="275675" cy="317125"/>
          </a:xfrm>
        </p:grpSpPr>
        <p:sp>
          <p:nvSpPr>
            <p:cNvPr id="5350" name="Google Shape;5350;p79"/>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9"/>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9"/>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3" name="Google Shape;5353;p79"/>
          <p:cNvGrpSpPr/>
          <p:nvPr/>
        </p:nvGrpSpPr>
        <p:grpSpPr>
          <a:xfrm>
            <a:off x="848276" y="1776710"/>
            <a:ext cx="378270" cy="337551"/>
            <a:chOff x="-42996150" y="3612600"/>
            <a:chExt cx="323750" cy="288900"/>
          </a:xfrm>
        </p:grpSpPr>
        <p:sp>
          <p:nvSpPr>
            <p:cNvPr id="5354" name="Google Shape;5354;p79"/>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9"/>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9"/>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7" name="Google Shape;5357;p79"/>
          <p:cNvGrpSpPr/>
          <p:nvPr/>
        </p:nvGrpSpPr>
        <p:grpSpPr>
          <a:xfrm>
            <a:off x="851036" y="2186080"/>
            <a:ext cx="372749" cy="370909"/>
            <a:chOff x="-42994575" y="3950300"/>
            <a:chExt cx="319025" cy="317450"/>
          </a:xfrm>
        </p:grpSpPr>
        <p:sp>
          <p:nvSpPr>
            <p:cNvPr id="5358" name="Google Shape;5358;p79"/>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9"/>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9"/>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79"/>
          <p:cNvGrpSpPr/>
          <p:nvPr/>
        </p:nvGrpSpPr>
        <p:grpSpPr>
          <a:xfrm>
            <a:off x="3004431" y="1332912"/>
            <a:ext cx="371785" cy="370879"/>
            <a:chOff x="-41111350" y="3239100"/>
            <a:chExt cx="318200" cy="317425"/>
          </a:xfrm>
        </p:grpSpPr>
        <p:sp>
          <p:nvSpPr>
            <p:cNvPr id="5362" name="Google Shape;5362;p79"/>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9"/>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9"/>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9"/>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6" name="Google Shape;5366;p79"/>
          <p:cNvGrpSpPr/>
          <p:nvPr/>
        </p:nvGrpSpPr>
        <p:grpSpPr>
          <a:xfrm>
            <a:off x="3000751" y="1768444"/>
            <a:ext cx="379146" cy="370967"/>
            <a:chOff x="-41117650" y="3605525"/>
            <a:chExt cx="324500" cy="317500"/>
          </a:xfrm>
        </p:grpSpPr>
        <p:sp>
          <p:nvSpPr>
            <p:cNvPr id="5367" name="Google Shape;5367;p79"/>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9"/>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9"/>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0" name="Google Shape;5370;p79"/>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1" name="Google Shape;5371;p79"/>
          <p:cNvGrpSpPr/>
          <p:nvPr/>
        </p:nvGrpSpPr>
        <p:grpSpPr>
          <a:xfrm>
            <a:off x="1827005" y="2659967"/>
            <a:ext cx="216271" cy="371814"/>
            <a:chOff x="-39205300" y="3220175"/>
            <a:chExt cx="185100" cy="318225"/>
          </a:xfrm>
        </p:grpSpPr>
        <p:sp>
          <p:nvSpPr>
            <p:cNvPr id="5372" name="Google Shape;5372;p79"/>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9"/>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79"/>
          <p:cNvGrpSpPr/>
          <p:nvPr/>
        </p:nvGrpSpPr>
        <p:grpSpPr>
          <a:xfrm>
            <a:off x="1792533" y="3120038"/>
            <a:ext cx="300016" cy="369273"/>
            <a:chOff x="-39248625" y="3588600"/>
            <a:chExt cx="256775" cy="316050"/>
          </a:xfrm>
        </p:grpSpPr>
        <p:sp>
          <p:nvSpPr>
            <p:cNvPr id="5375" name="Google Shape;5375;p79"/>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9"/>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7" name="Google Shape;5377;p79"/>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9"/>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9" name="Google Shape;5379;p79"/>
          <p:cNvGrpSpPr/>
          <p:nvPr/>
        </p:nvGrpSpPr>
        <p:grpSpPr>
          <a:xfrm>
            <a:off x="1243246" y="1308054"/>
            <a:ext cx="429504" cy="370879"/>
            <a:chOff x="-42651700" y="3217825"/>
            <a:chExt cx="367600" cy="317425"/>
          </a:xfrm>
        </p:grpSpPr>
        <p:sp>
          <p:nvSpPr>
            <p:cNvPr id="5380" name="Google Shape;5380;p79"/>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9"/>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9"/>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9"/>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4" name="Google Shape;5384;p79"/>
          <p:cNvGrpSpPr/>
          <p:nvPr/>
        </p:nvGrpSpPr>
        <p:grpSpPr>
          <a:xfrm>
            <a:off x="1278678" y="1747704"/>
            <a:ext cx="358640" cy="363226"/>
            <a:chOff x="-42617300" y="3587775"/>
            <a:chExt cx="306950" cy="310875"/>
          </a:xfrm>
        </p:grpSpPr>
        <p:sp>
          <p:nvSpPr>
            <p:cNvPr id="5385" name="Google Shape;5385;p79"/>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9"/>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7" name="Google Shape;5387;p79"/>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8" name="Google Shape;5388;p79"/>
          <p:cNvGrpSpPr/>
          <p:nvPr/>
        </p:nvGrpSpPr>
        <p:grpSpPr>
          <a:xfrm>
            <a:off x="3450506" y="1332445"/>
            <a:ext cx="376926" cy="370324"/>
            <a:chOff x="-40748275" y="3238700"/>
            <a:chExt cx="322600" cy="316950"/>
          </a:xfrm>
        </p:grpSpPr>
        <p:sp>
          <p:nvSpPr>
            <p:cNvPr id="5389" name="Google Shape;5389;p79"/>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9"/>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9"/>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9"/>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9"/>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9"/>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79"/>
          <p:cNvGrpSpPr/>
          <p:nvPr/>
        </p:nvGrpSpPr>
        <p:grpSpPr>
          <a:xfrm>
            <a:off x="3453062" y="1800429"/>
            <a:ext cx="371814" cy="338690"/>
            <a:chOff x="-40745125" y="3632900"/>
            <a:chExt cx="318225" cy="289875"/>
          </a:xfrm>
        </p:grpSpPr>
        <p:sp>
          <p:nvSpPr>
            <p:cNvPr id="5396" name="Google Shape;5396;p79"/>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9"/>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9"/>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9"/>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9"/>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9"/>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9"/>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9"/>
          <p:cNvGrpSpPr/>
          <p:nvPr/>
        </p:nvGrpSpPr>
        <p:grpSpPr>
          <a:xfrm>
            <a:off x="3457209" y="2211639"/>
            <a:ext cx="363518" cy="370178"/>
            <a:chOff x="-40742750" y="3972175"/>
            <a:chExt cx="311125" cy="316825"/>
          </a:xfrm>
        </p:grpSpPr>
        <p:sp>
          <p:nvSpPr>
            <p:cNvPr id="5404" name="Google Shape;5404;p79"/>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9"/>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79"/>
          <p:cNvGrpSpPr/>
          <p:nvPr/>
        </p:nvGrpSpPr>
        <p:grpSpPr>
          <a:xfrm>
            <a:off x="2239871" y="2661807"/>
            <a:ext cx="266892" cy="369974"/>
            <a:chOff x="-38860325" y="3221750"/>
            <a:chExt cx="228425" cy="316650"/>
          </a:xfrm>
        </p:grpSpPr>
        <p:sp>
          <p:nvSpPr>
            <p:cNvPr id="5407" name="Google Shape;5407;p79"/>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9"/>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9"/>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9"/>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1" name="Google Shape;5411;p79"/>
          <p:cNvGrpSpPr/>
          <p:nvPr/>
        </p:nvGrpSpPr>
        <p:grpSpPr>
          <a:xfrm>
            <a:off x="2190678" y="3123864"/>
            <a:ext cx="380081" cy="367111"/>
            <a:chOff x="-38905225" y="3591875"/>
            <a:chExt cx="325300" cy="314200"/>
          </a:xfrm>
        </p:grpSpPr>
        <p:sp>
          <p:nvSpPr>
            <p:cNvPr id="5412" name="Google Shape;5412;p79"/>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9"/>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9"/>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5" name="Google Shape;5415;p79"/>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6" name="Google Shape;5416;p79"/>
          <p:cNvGrpSpPr/>
          <p:nvPr/>
        </p:nvGrpSpPr>
        <p:grpSpPr>
          <a:xfrm>
            <a:off x="3997427" y="3108944"/>
            <a:ext cx="290815" cy="369740"/>
            <a:chOff x="-37370925" y="3579105"/>
            <a:chExt cx="248900" cy="316450"/>
          </a:xfrm>
        </p:grpSpPr>
        <p:sp>
          <p:nvSpPr>
            <p:cNvPr id="5417" name="Google Shape;5417;p79"/>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9"/>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9" name="Google Shape;5419;p79"/>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9"/>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1" name="Google Shape;5421;p79"/>
          <p:cNvGrpSpPr/>
          <p:nvPr/>
        </p:nvGrpSpPr>
        <p:grpSpPr>
          <a:xfrm>
            <a:off x="1690803" y="2187015"/>
            <a:ext cx="371814" cy="369974"/>
            <a:chOff x="-42259725" y="3951100"/>
            <a:chExt cx="318225" cy="316650"/>
          </a:xfrm>
        </p:grpSpPr>
        <p:sp>
          <p:nvSpPr>
            <p:cNvPr id="5422" name="Google Shape;5422;p79"/>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9"/>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79"/>
          <p:cNvGrpSpPr/>
          <p:nvPr/>
        </p:nvGrpSpPr>
        <p:grpSpPr>
          <a:xfrm>
            <a:off x="3889164" y="1366036"/>
            <a:ext cx="370879" cy="337755"/>
            <a:chOff x="-40378075" y="3267450"/>
            <a:chExt cx="317425" cy="289075"/>
          </a:xfrm>
        </p:grpSpPr>
        <p:sp>
          <p:nvSpPr>
            <p:cNvPr id="5425" name="Google Shape;5425;p79"/>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9"/>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9"/>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9"/>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9" name="Google Shape;5429;p79"/>
          <p:cNvGrpSpPr/>
          <p:nvPr/>
        </p:nvGrpSpPr>
        <p:grpSpPr>
          <a:xfrm>
            <a:off x="3892830" y="1767304"/>
            <a:ext cx="363548" cy="369974"/>
            <a:chOff x="-40372575" y="3604550"/>
            <a:chExt cx="311150" cy="316650"/>
          </a:xfrm>
        </p:grpSpPr>
        <p:sp>
          <p:nvSpPr>
            <p:cNvPr id="5430" name="Google Shape;5430;p79"/>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9"/>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9"/>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3" name="Google Shape;5433;p79"/>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4" name="Google Shape;5434;p79"/>
          <p:cNvGrpSpPr/>
          <p:nvPr/>
        </p:nvGrpSpPr>
        <p:grpSpPr>
          <a:xfrm>
            <a:off x="2616780" y="2659967"/>
            <a:ext cx="399038" cy="372165"/>
            <a:chOff x="-38542250" y="3220175"/>
            <a:chExt cx="341525" cy="318525"/>
          </a:xfrm>
        </p:grpSpPr>
        <p:sp>
          <p:nvSpPr>
            <p:cNvPr id="5435" name="Google Shape;5435;p79"/>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9"/>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9"/>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8" name="Google Shape;5438;p79"/>
          <p:cNvGrpSpPr/>
          <p:nvPr/>
        </p:nvGrpSpPr>
        <p:grpSpPr>
          <a:xfrm>
            <a:off x="2638712" y="3119337"/>
            <a:ext cx="369974" cy="369068"/>
            <a:chOff x="-38537400" y="3588000"/>
            <a:chExt cx="316650" cy="315875"/>
          </a:xfrm>
        </p:grpSpPr>
        <p:sp>
          <p:nvSpPr>
            <p:cNvPr id="5439" name="Google Shape;5439;p79"/>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9"/>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9"/>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9"/>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79"/>
          <p:cNvGrpSpPr/>
          <p:nvPr/>
        </p:nvGrpSpPr>
        <p:grpSpPr>
          <a:xfrm>
            <a:off x="2637792" y="3576866"/>
            <a:ext cx="371814" cy="369974"/>
            <a:chOff x="-38538975" y="3954250"/>
            <a:chExt cx="318225" cy="316650"/>
          </a:xfrm>
        </p:grpSpPr>
        <p:sp>
          <p:nvSpPr>
            <p:cNvPr id="5444" name="Google Shape;5444;p79"/>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9"/>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79"/>
          <p:cNvGrpSpPr/>
          <p:nvPr/>
        </p:nvGrpSpPr>
        <p:grpSpPr>
          <a:xfrm>
            <a:off x="3955104" y="3571793"/>
            <a:ext cx="375465" cy="371814"/>
            <a:chOff x="-37385100" y="3949908"/>
            <a:chExt cx="321350" cy="318225"/>
          </a:xfrm>
        </p:grpSpPr>
        <p:sp>
          <p:nvSpPr>
            <p:cNvPr id="5447" name="Google Shape;5447;p79"/>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9"/>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79"/>
          <p:cNvGrpSpPr/>
          <p:nvPr/>
        </p:nvGrpSpPr>
        <p:grpSpPr>
          <a:xfrm>
            <a:off x="2130763" y="1307353"/>
            <a:ext cx="370909" cy="370675"/>
            <a:chOff x="-41895050" y="3217225"/>
            <a:chExt cx="317450" cy="317250"/>
          </a:xfrm>
        </p:grpSpPr>
        <p:sp>
          <p:nvSpPr>
            <p:cNvPr id="5450" name="Google Shape;5450;p79"/>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9"/>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9"/>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9"/>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9"/>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79"/>
          <p:cNvGrpSpPr/>
          <p:nvPr/>
        </p:nvGrpSpPr>
        <p:grpSpPr>
          <a:xfrm>
            <a:off x="2130310" y="1744287"/>
            <a:ext cx="371814" cy="369974"/>
            <a:chOff x="-41893475" y="3584850"/>
            <a:chExt cx="318225" cy="316650"/>
          </a:xfrm>
        </p:grpSpPr>
        <p:sp>
          <p:nvSpPr>
            <p:cNvPr id="5456" name="Google Shape;5456;p79"/>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9"/>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9"/>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9"/>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0" name="Google Shape;5460;p79"/>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9"/>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2" name="Google Shape;5462;p79"/>
          <p:cNvGrpSpPr/>
          <p:nvPr/>
        </p:nvGrpSpPr>
        <p:grpSpPr>
          <a:xfrm>
            <a:off x="900338" y="3139579"/>
            <a:ext cx="337522" cy="370909"/>
            <a:chOff x="-39998250" y="3605325"/>
            <a:chExt cx="288875" cy="317450"/>
          </a:xfrm>
        </p:grpSpPr>
        <p:sp>
          <p:nvSpPr>
            <p:cNvPr id="5463" name="Google Shape;5463;p7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5" name="Google Shape;5465;p79"/>
          <p:cNvGrpSpPr/>
          <p:nvPr/>
        </p:nvGrpSpPr>
        <p:grpSpPr>
          <a:xfrm>
            <a:off x="884112" y="3598043"/>
            <a:ext cx="369974" cy="369945"/>
            <a:chOff x="-40011050" y="3972375"/>
            <a:chExt cx="316650" cy="316625"/>
          </a:xfrm>
        </p:grpSpPr>
        <p:sp>
          <p:nvSpPr>
            <p:cNvPr id="5466" name="Google Shape;5466;p7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79"/>
          <p:cNvGrpSpPr/>
          <p:nvPr/>
        </p:nvGrpSpPr>
        <p:grpSpPr>
          <a:xfrm>
            <a:off x="3116043" y="2662742"/>
            <a:ext cx="266921" cy="369039"/>
            <a:chOff x="-38129425" y="3222550"/>
            <a:chExt cx="228450" cy="315850"/>
          </a:xfrm>
        </p:grpSpPr>
        <p:sp>
          <p:nvSpPr>
            <p:cNvPr id="5469" name="Google Shape;5469;p79"/>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9"/>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1" name="Google Shape;5471;p79"/>
          <p:cNvGrpSpPr/>
          <p:nvPr/>
        </p:nvGrpSpPr>
        <p:grpSpPr>
          <a:xfrm>
            <a:off x="3071012" y="3119337"/>
            <a:ext cx="371785" cy="369974"/>
            <a:chOff x="-38172725" y="3588000"/>
            <a:chExt cx="318200" cy="316650"/>
          </a:xfrm>
        </p:grpSpPr>
        <p:sp>
          <p:nvSpPr>
            <p:cNvPr id="5472" name="Google Shape;5472;p79"/>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9"/>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9"/>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9"/>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9"/>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9"/>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9"/>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9"/>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79"/>
          <p:cNvGrpSpPr/>
          <p:nvPr/>
        </p:nvGrpSpPr>
        <p:grpSpPr>
          <a:xfrm>
            <a:off x="3146914" y="3577772"/>
            <a:ext cx="219981" cy="369974"/>
            <a:chOff x="-38109725" y="3955025"/>
            <a:chExt cx="188275" cy="316650"/>
          </a:xfrm>
        </p:grpSpPr>
        <p:sp>
          <p:nvSpPr>
            <p:cNvPr id="5481" name="Google Shape;5481;p79"/>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9"/>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3" name="Google Shape;5483;p79"/>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4" name="Google Shape;5484;p79"/>
          <p:cNvGrpSpPr/>
          <p:nvPr/>
        </p:nvGrpSpPr>
        <p:grpSpPr>
          <a:xfrm>
            <a:off x="2562313" y="1309193"/>
            <a:ext cx="373654" cy="369068"/>
            <a:chOff x="-41530375" y="3218800"/>
            <a:chExt cx="319800" cy="315875"/>
          </a:xfrm>
        </p:grpSpPr>
        <p:sp>
          <p:nvSpPr>
            <p:cNvPr id="5485" name="Google Shape;5485;p79"/>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9"/>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9"/>
          <p:cNvGrpSpPr/>
          <p:nvPr/>
        </p:nvGrpSpPr>
        <p:grpSpPr>
          <a:xfrm>
            <a:off x="2564607" y="1824351"/>
            <a:ext cx="369068" cy="289004"/>
            <a:chOff x="-41526450" y="3653375"/>
            <a:chExt cx="315875" cy="247350"/>
          </a:xfrm>
        </p:grpSpPr>
        <p:sp>
          <p:nvSpPr>
            <p:cNvPr id="5488" name="Google Shape;5488;p79"/>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9"/>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9"/>
          <p:cNvGrpSpPr/>
          <p:nvPr/>
        </p:nvGrpSpPr>
        <p:grpSpPr>
          <a:xfrm>
            <a:off x="2565994" y="2187015"/>
            <a:ext cx="366293" cy="369974"/>
            <a:chOff x="-41526450" y="3951100"/>
            <a:chExt cx="313500" cy="316650"/>
          </a:xfrm>
        </p:grpSpPr>
        <p:sp>
          <p:nvSpPr>
            <p:cNvPr id="5491" name="Google Shape;5491;p79"/>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9"/>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9"/>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4" name="Google Shape;5494;p79"/>
          <p:cNvGrpSpPr/>
          <p:nvPr/>
        </p:nvGrpSpPr>
        <p:grpSpPr>
          <a:xfrm>
            <a:off x="1331249" y="2681144"/>
            <a:ext cx="339595" cy="371814"/>
            <a:chOff x="-39625900" y="3238300"/>
            <a:chExt cx="290650" cy="318225"/>
          </a:xfrm>
        </p:grpSpPr>
        <p:sp>
          <p:nvSpPr>
            <p:cNvPr id="5495" name="Google Shape;5495;p79"/>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9"/>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7" name="Google Shape;5497;p79"/>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8" name="Google Shape;5498;p79"/>
          <p:cNvGrpSpPr/>
          <p:nvPr/>
        </p:nvGrpSpPr>
        <p:grpSpPr>
          <a:xfrm>
            <a:off x="1325300" y="3597605"/>
            <a:ext cx="366293" cy="370441"/>
            <a:chOff x="-39647175" y="3972000"/>
            <a:chExt cx="313500" cy="317050"/>
          </a:xfrm>
        </p:grpSpPr>
        <p:sp>
          <p:nvSpPr>
            <p:cNvPr id="5499" name="Google Shape;5499;p79"/>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9"/>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9"/>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79"/>
          <p:cNvGrpSpPr/>
          <p:nvPr/>
        </p:nvGrpSpPr>
        <p:grpSpPr>
          <a:xfrm>
            <a:off x="3494427" y="2661603"/>
            <a:ext cx="375495" cy="370879"/>
            <a:chOff x="-37808850" y="3221575"/>
            <a:chExt cx="321375" cy="317425"/>
          </a:xfrm>
        </p:grpSpPr>
        <p:sp>
          <p:nvSpPr>
            <p:cNvPr id="5503" name="Google Shape;5503;p79"/>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9"/>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79"/>
          <p:cNvGrpSpPr/>
          <p:nvPr/>
        </p:nvGrpSpPr>
        <p:grpSpPr>
          <a:xfrm>
            <a:off x="3503201" y="3183634"/>
            <a:ext cx="372749" cy="241158"/>
            <a:chOff x="-37806500" y="3643030"/>
            <a:chExt cx="319025" cy="206400"/>
          </a:xfrm>
        </p:grpSpPr>
        <p:sp>
          <p:nvSpPr>
            <p:cNvPr id="5506" name="Google Shape;5506;p79"/>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9"/>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79"/>
          <p:cNvGrpSpPr/>
          <p:nvPr/>
        </p:nvGrpSpPr>
        <p:grpSpPr>
          <a:xfrm>
            <a:off x="3505508" y="3575931"/>
            <a:ext cx="368134" cy="371814"/>
            <a:chOff x="-37804925" y="3953450"/>
            <a:chExt cx="315075" cy="318225"/>
          </a:xfrm>
        </p:grpSpPr>
        <p:sp>
          <p:nvSpPr>
            <p:cNvPr id="5509" name="Google Shape;5509;p79"/>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9"/>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9"/>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2" name="Google Shape;5512;p79"/>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3" name="Google Shape;5513;p79"/>
          <p:cNvGrpSpPr/>
          <p:nvPr/>
        </p:nvGrpSpPr>
        <p:grpSpPr>
          <a:xfrm>
            <a:off x="4860977" y="1328538"/>
            <a:ext cx="355663" cy="308725"/>
            <a:chOff x="-28462125" y="3199700"/>
            <a:chExt cx="298550" cy="259150"/>
          </a:xfrm>
        </p:grpSpPr>
        <p:sp>
          <p:nvSpPr>
            <p:cNvPr id="5514" name="Google Shape;5514;p79"/>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9"/>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9"/>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79"/>
          <p:cNvGrpSpPr/>
          <p:nvPr/>
        </p:nvGrpSpPr>
        <p:grpSpPr>
          <a:xfrm>
            <a:off x="4861930" y="1763228"/>
            <a:ext cx="353757" cy="352833"/>
            <a:chOff x="-28461325" y="3545475"/>
            <a:chExt cx="296950" cy="296175"/>
          </a:xfrm>
        </p:grpSpPr>
        <p:sp>
          <p:nvSpPr>
            <p:cNvPr id="5518" name="Google Shape;5518;p79"/>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9"/>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9"/>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9"/>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9"/>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9"/>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4" name="Google Shape;5524;p79"/>
          <p:cNvGrpSpPr/>
          <p:nvPr/>
        </p:nvGrpSpPr>
        <p:grpSpPr>
          <a:xfrm>
            <a:off x="4858162" y="2213272"/>
            <a:ext cx="361292" cy="352803"/>
            <a:chOff x="-28463700" y="3914875"/>
            <a:chExt cx="303275" cy="296150"/>
          </a:xfrm>
        </p:grpSpPr>
        <p:sp>
          <p:nvSpPr>
            <p:cNvPr id="5525" name="Google Shape;5525;p79"/>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9"/>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9"/>
          <p:cNvGrpSpPr/>
          <p:nvPr/>
        </p:nvGrpSpPr>
        <p:grpSpPr>
          <a:xfrm>
            <a:off x="7092947" y="1369355"/>
            <a:ext cx="351880" cy="227092"/>
            <a:chOff x="-26573400" y="3224125"/>
            <a:chExt cx="295375" cy="190625"/>
          </a:xfrm>
        </p:grpSpPr>
        <p:sp>
          <p:nvSpPr>
            <p:cNvPr id="5528" name="Google Shape;5528;p79"/>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9"/>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0" name="Google Shape;5530;p79"/>
          <p:cNvGrpSpPr/>
          <p:nvPr/>
        </p:nvGrpSpPr>
        <p:grpSpPr>
          <a:xfrm>
            <a:off x="7092947" y="1763690"/>
            <a:ext cx="351880" cy="351910"/>
            <a:chOff x="-26573400" y="3546250"/>
            <a:chExt cx="295375" cy="295400"/>
          </a:xfrm>
        </p:grpSpPr>
        <p:sp>
          <p:nvSpPr>
            <p:cNvPr id="5531" name="Google Shape;5531;p79"/>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9"/>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9"/>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9"/>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9"/>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79"/>
          <p:cNvGrpSpPr/>
          <p:nvPr/>
        </p:nvGrpSpPr>
        <p:grpSpPr>
          <a:xfrm>
            <a:off x="7081228" y="2213599"/>
            <a:ext cx="375319" cy="352148"/>
            <a:chOff x="-26583625" y="3917025"/>
            <a:chExt cx="315050" cy="295600"/>
          </a:xfrm>
        </p:grpSpPr>
        <p:sp>
          <p:nvSpPr>
            <p:cNvPr id="5537" name="Google Shape;5537;p79"/>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9"/>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9"/>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9"/>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1" name="Google Shape;5541;p79"/>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2" name="Google Shape;5542;p79"/>
          <p:cNvGrpSpPr/>
          <p:nvPr/>
        </p:nvGrpSpPr>
        <p:grpSpPr>
          <a:xfrm>
            <a:off x="5779742" y="3172629"/>
            <a:ext cx="289039" cy="352833"/>
            <a:chOff x="-24694925" y="3518700"/>
            <a:chExt cx="242625" cy="296175"/>
          </a:xfrm>
        </p:grpSpPr>
        <p:sp>
          <p:nvSpPr>
            <p:cNvPr id="5543" name="Google Shape;5543;p79"/>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9"/>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9"/>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9"/>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79"/>
          <p:cNvGrpSpPr/>
          <p:nvPr/>
        </p:nvGrpSpPr>
        <p:grpSpPr>
          <a:xfrm>
            <a:off x="5779280" y="3622657"/>
            <a:ext cx="289962" cy="352833"/>
            <a:chOff x="-24709100" y="3888875"/>
            <a:chExt cx="243400" cy="296175"/>
          </a:xfrm>
        </p:grpSpPr>
        <p:sp>
          <p:nvSpPr>
            <p:cNvPr id="5548" name="Google Shape;5548;p79"/>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9"/>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9"/>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79"/>
          <p:cNvGrpSpPr/>
          <p:nvPr/>
        </p:nvGrpSpPr>
        <p:grpSpPr>
          <a:xfrm>
            <a:off x="7979280" y="2695320"/>
            <a:ext cx="356556" cy="349557"/>
            <a:chOff x="-22863675" y="3131775"/>
            <a:chExt cx="299300" cy="293425"/>
          </a:xfrm>
        </p:grpSpPr>
        <p:sp>
          <p:nvSpPr>
            <p:cNvPr id="5552" name="Google Shape;5552;p79"/>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9"/>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9"/>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5" name="Google Shape;5555;p79"/>
          <p:cNvGrpSpPr/>
          <p:nvPr/>
        </p:nvGrpSpPr>
        <p:grpSpPr>
          <a:xfrm>
            <a:off x="5322144" y="1306499"/>
            <a:ext cx="310602" cy="352803"/>
            <a:chOff x="-28069875" y="3175300"/>
            <a:chExt cx="260725" cy="296150"/>
          </a:xfrm>
        </p:grpSpPr>
        <p:sp>
          <p:nvSpPr>
            <p:cNvPr id="5556" name="Google Shape;5556;p79"/>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9"/>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9"/>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9"/>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9"/>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9"/>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9"/>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9"/>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9"/>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5" name="Google Shape;5565;p79"/>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6" name="Google Shape;5566;p79"/>
          <p:cNvGrpSpPr/>
          <p:nvPr/>
        </p:nvGrpSpPr>
        <p:grpSpPr>
          <a:xfrm>
            <a:off x="5363423" y="2213733"/>
            <a:ext cx="228045" cy="351880"/>
            <a:chOff x="-28032075" y="3916450"/>
            <a:chExt cx="191425" cy="295375"/>
          </a:xfrm>
        </p:grpSpPr>
        <p:sp>
          <p:nvSpPr>
            <p:cNvPr id="5567" name="Google Shape;5567;p79"/>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9"/>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9"/>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0" name="Google Shape;5570;p79"/>
          <p:cNvGrpSpPr/>
          <p:nvPr/>
        </p:nvGrpSpPr>
        <p:grpSpPr>
          <a:xfrm>
            <a:off x="7528769" y="1306484"/>
            <a:ext cx="352833" cy="352833"/>
            <a:chOff x="-26201650" y="3176075"/>
            <a:chExt cx="296175" cy="296175"/>
          </a:xfrm>
        </p:grpSpPr>
        <p:sp>
          <p:nvSpPr>
            <p:cNvPr id="5571" name="Google Shape;5571;p79"/>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9"/>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3" name="Google Shape;5573;p79"/>
          <p:cNvGrpSpPr/>
          <p:nvPr/>
        </p:nvGrpSpPr>
        <p:grpSpPr>
          <a:xfrm>
            <a:off x="7528293" y="1763705"/>
            <a:ext cx="353786" cy="351880"/>
            <a:chOff x="-26204800" y="3547050"/>
            <a:chExt cx="296975" cy="295375"/>
          </a:xfrm>
        </p:grpSpPr>
        <p:sp>
          <p:nvSpPr>
            <p:cNvPr id="5574" name="Google Shape;5574;p79"/>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9"/>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6" name="Google Shape;5576;p79"/>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7" name="Google Shape;5577;p79"/>
          <p:cNvGrpSpPr/>
          <p:nvPr/>
        </p:nvGrpSpPr>
        <p:grpSpPr>
          <a:xfrm>
            <a:off x="6199548" y="2693683"/>
            <a:ext cx="345328" cy="352833"/>
            <a:chOff x="-24353875" y="3147725"/>
            <a:chExt cx="289875" cy="296175"/>
          </a:xfrm>
        </p:grpSpPr>
        <p:sp>
          <p:nvSpPr>
            <p:cNvPr id="5578" name="Google Shape;5578;p79"/>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9"/>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79"/>
          <p:cNvGrpSpPr/>
          <p:nvPr/>
        </p:nvGrpSpPr>
        <p:grpSpPr>
          <a:xfrm>
            <a:off x="6207530" y="3173090"/>
            <a:ext cx="329365" cy="351910"/>
            <a:chOff x="-24344425" y="3519475"/>
            <a:chExt cx="276475" cy="295400"/>
          </a:xfrm>
        </p:grpSpPr>
        <p:sp>
          <p:nvSpPr>
            <p:cNvPr id="5581" name="Google Shape;5581;p79"/>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9"/>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79"/>
          <p:cNvGrpSpPr/>
          <p:nvPr/>
        </p:nvGrpSpPr>
        <p:grpSpPr>
          <a:xfrm>
            <a:off x="6197210" y="3625010"/>
            <a:ext cx="350004" cy="348128"/>
            <a:chOff x="-24353075" y="3891250"/>
            <a:chExt cx="293800" cy="292225"/>
          </a:xfrm>
        </p:grpSpPr>
        <p:sp>
          <p:nvSpPr>
            <p:cNvPr id="5584" name="Google Shape;5584;p79"/>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9"/>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79"/>
          <p:cNvGrpSpPr/>
          <p:nvPr/>
        </p:nvGrpSpPr>
        <p:grpSpPr>
          <a:xfrm>
            <a:off x="7980681" y="3173313"/>
            <a:ext cx="353757" cy="351463"/>
            <a:chOff x="-22845575" y="3504075"/>
            <a:chExt cx="296950" cy="295025"/>
          </a:xfrm>
        </p:grpSpPr>
        <p:sp>
          <p:nvSpPr>
            <p:cNvPr id="5587" name="Google Shape;5587;p79"/>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9"/>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79"/>
          <p:cNvGrpSpPr/>
          <p:nvPr/>
        </p:nvGrpSpPr>
        <p:grpSpPr>
          <a:xfrm>
            <a:off x="5773862" y="1306961"/>
            <a:ext cx="299344" cy="351880"/>
            <a:chOff x="-27691025" y="3175300"/>
            <a:chExt cx="251275" cy="295375"/>
          </a:xfrm>
        </p:grpSpPr>
        <p:sp>
          <p:nvSpPr>
            <p:cNvPr id="5590" name="Google Shape;5590;p79"/>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9"/>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9"/>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9"/>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79"/>
          <p:cNvGrpSpPr/>
          <p:nvPr/>
        </p:nvGrpSpPr>
        <p:grpSpPr>
          <a:xfrm>
            <a:off x="5746179" y="1825637"/>
            <a:ext cx="354710" cy="228015"/>
            <a:chOff x="-27721750" y="3598250"/>
            <a:chExt cx="297750" cy="191400"/>
          </a:xfrm>
        </p:grpSpPr>
        <p:sp>
          <p:nvSpPr>
            <p:cNvPr id="5595" name="Google Shape;5595;p79"/>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9"/>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9"/>
          <p:cNvGrpSpPr/>
          <p:nvPr/>
        </p:nvGrpSpPr>
        <p:grpSpPr>
          <a:xfrm>
            <a:off x="5747579" y="2219183"/>
            <a:ext cx="351910" cy="340980"/>
            <a:chOff x="-27719400" y="3925600"/>
            <a:chExt cx="295400" cy="286225"/>
          </a:xfrm>
        </p:grpSpPr>
        <p:sp>
          <p:nvSpPr>
            <p:cNvPr id="5598" name="Google Shape;5598;p79"/>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9"/>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9"/>
          <p:cNvGrpSpPr/>
          <p:nvPr/>
        </p:nvGrpSpPr>
        <p:grpSpPr>
          <a:xfrm>
            <a:off x="7968851" y="1306023"/>
            <a:ext cx="353757" cy="353757"/>
            <a:chOff x="-25834600" y="3176875"/>
            <a:chExt cx="296950" cy="296950"/>
          </a:xfrm>
        </p:grpSpPr>
        <p:sp>
          <p:nvSpPr>
            <p:cNvPr id="5601" name="Google Shape;5601;p79"/>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9"/>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9"/>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9"/>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9"/>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79"/>
          <p:cNvGrpSpPr/>
          <p:nvPr/>
        </p:nvGrpSpPr>
        <p:grpSpPr>
          <a:xfrm>
            <a:off x="7968851" y="1774024"/>
            <a:ext cx="353757" cy="331241"/>
            <a:chOff x="-25834600" y="3564375"/>
            <a:chExt cx="296950" cy="278050"/>
          </a:xfrm>
        </p:grpSpPr>
        <p:sp>
          <p:nvSpPr>
            <p:cNvPr id="5607" name="Google Shape;5607;p79"/>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9"/>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9"/>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9"/>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9"/>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9"/>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9"/>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9"/>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79"/>
          <p:cNvGrpSpPr/>
          <p:nvPr/>
        </p:nvGrpSpPr>
        <p:grpSpPr>
          <a:xfrm>
            <a:off x="7966974" y="2213376"/>
            <a:ext cx="357509" cy="352595"/>
            <a:chOff x="-25834600" y="3915850"/>
            <a:chExt cx="300100" cy="295975"/>
          </a:xfrm>
        </p:grpSpPr>
        <p:sp>
          <p:nvSpPr>
            <p:cNvPr id="5616" name="Google Shape;5616;p79"/>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9"/>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9"/>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79"/>
          <p:cNvGrpSpPr/>
          <p:nvPr/>
        </p:nvGrpSpPr>
        <p:grpSpPr>
          <a:xfrm>
            <a:off x="6702402" y="2694606"/>
            <a:ext cx="228968" cy="350987"/>
            <a:chOff x="-23930925" y="3149300"/>
            <a:chExt cx="192200" cy="294625"/>
          </a:xfrm>
        </p:grpSpPr>
        <p:sp>
          <p:nvSpPr>
            <p:cNvPr id="5620" name="Google Shape;5620;p79"/>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9"/>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9"/>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9"/>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4" name="Google Shape;5624;p79"/>
          <p:cNvGrpSpPr/>
          <p:nvPr/>
        </p:nvGrpSpPr>
        <p:grpSpPr>
          <a:xfrm>
            <a:off x="6659232" y="3173090"/>
            <a:ext cx="315307" cy="351910"/>
            <a:chOff x="-23962425" y="3519475"/>
            <a:chExt cx="264675" cy="295400"/>
          </a:xfrm>
        </p:grpSpPr>
        <p:sp>
          <p:nvSpPr>
            <p:cNvPr id="5625" name="Google Shape;5625;p79"/>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9"/>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7" name="Google Shape;5627;p79"/>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79"/>
          <p:cNvGrpSpPr/>
          <p:nvPr/>
        </p:nvGrpSpPr>
        <p:grpSpPr>
          <a:xfrm>
            <a:off x="8037908" y="3623134"/>
            <a:ext cx="239302" cy="351880"/>
            <a:chOff x="-22788075" y="3904625"/>
            <a:chExt cx="200875" cy="295375"/>
          </a:xfrm>
        </p:grpSpPr>
        <p:sp>
          <p:nvSpPr>
            <p:cNvPr id="5629" name="Google Shape;5629;p79"/>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9"/>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9"/>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9"/>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79"/>
          <p:cNvGrpSpPr/>
          <p:nvPr/>
        </p:nvGrpSpPr>
        <p:grpSpPr>
          <a:xfrm>
            <a:off x="6193206" y="1306499"/>
            <a:ext cx="354710" cy="352803"/>
            <a:chOff x="-27351575" y="3175300"/>
            <a:chExt cx="297750" cy="296150"/>
          </a:xfrm>
        </p:grpSpPr>
        <p:sp>
          <p:nvSpPr>
            <p:cNvPr id="5634" name="Google Shape;5634;p79"/>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9"/>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9"/>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9"/>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79"/>
          <p:cNvGrpSpPr/>
          <p:nvPr/>
        </p:nvGrpSpPr>
        <p:grpSpPr>
          <a:xfrm>
            <a:off x="6235914" y="1763109"/>
            <a:ext cx="269293" cy="353072"/>
            <a:chOff x="-27313750" y="3545275"/>
            <a:chExt cx="226050" cy="296375"/>
          </a:xfrm>
        </p:grpSpPr>
        <p:sp>
          <p:nvSpPr>
            <p:cNvPr id="5639" name="Google Shape;5639;p79"/>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9"/>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9"/>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79"/>
          <p:cNvGrpSpPr/>
          <p:nvPr/>
        </p:nvGrpSpPr>
        <p:grpSpPr>
          <a:xfrm>
            <a:off x="6193206" y="2211380"/>
            <a:ext cx="354710" cy="356586"/>
            <a:chOff x="-27351575" y="3915650"/>
            <a:chExt cx="297750" cy="299325"/>
          </a:xfrm>
        </p:grpSpPr>
        <p:sp>
          <p:nvSpPr>
            <p:cNvPr id="5643" name="Google Shape;5643;p79"/>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9"/>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79"/>
          <p:cNvGrpSpPr/>
          <p:nvPr/>
        </p:nvGrpSpPr>
        <p:grpSpPr>
          <a:xfrm>
            <a:off x="4880696" y="2693579"/>
            <a:ext cx="319060" cy="353042"/>
            <a:chOff x="-25445525" y="3175900"/>
            <a:chExt cx="267825" cy="296350"/>
          </a:xfrm>
        </p:grpSpPr>
        <p:sp>
          <p:nvSpPr>
            <p:cNvPr id="5646" name="Google Shape;5646;p79"/>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9"/>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9"/>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79"/>
          <p:cNvGrpSpPr/>
          <p:nvPr/>
        </p:nvGrpSpPr>
        <p:grpSpPr>
          <a:xfrm>
            <a:off x="4862410" y="3183902"/>
            <a:ext cx="355633" cy="330288"/>
            <a:chOff x="-25465200" y="3565175"/>
            <a:chExt cx="298525" cy="277250"/>
          </a:xfrm>
        </p:grpSpPr>
        <p:sp>
          <p:nvSpPr>
            <p:cNvPr id="5650" name="Google Shape;5650;p79"/>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9"/>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79"/>
          <p:cNvGrpSpPr/>
          <p:nvPr/>
        </p:nvGrpSpPr>
        <p:grpSpPr>
          <a:xfrm>
            <a:off x="4861948" y="3623432"/>
            <a:ext cx="356556" cy="351285"/>
            <a:chOff x="-25465200" y="3916150"/>
            <a:chExt cx="299300" cy="294875"/>
          </a:xfrm>
        </p:grpSpPr>
        <p:sp>
          <p:nvSpPr>
            <p:cNvPr id="5653" name="Google Shape;5653;p79"/>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9"/>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79"/>
          <p:cNvGrpSpPr/>
          <p:nvPr/>
        </p:nvGrpSpPr>
        <p:grpSpPr>
          <a:xfrm>
            <a:off x="7089388" y="2693698"/>
            <a:ext cx="351880" cy="352803"/>
            <a:chOff x="-23615075" y="3148525"/>
            <a:chExt cx="295375" cy="296150"/>
          </a:xfrm>
        </p:grpSpPr>
        <p:sp>
          <p:nvSpPr>
            <p:cNvPr id="5656" name="Google Shape;5656;p79"/>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9"/>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9"/>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9"/>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0" name="Google Shape;5660;p79"/>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1" name="Google Shape;5661;p79"/>
          <p:cNvGrpSpPr/>
          <p:nvPr/>
        </p:nvGrpSpPr>
        <p:grpSpPr>
          <a:xfrm>
            <a:off x="7088911" y="3632977"/>
            <a:ext cx="352833" cy="332194"/>
            <a:chOff x="-23615075" y="3906200"/>
            <a:chExt cx="296175" cy="278850"/>
          </a:xfrm>
        </p:grpSpPr>
        <p:sp>
          <p:nvSpPr>
            <p:cNvPr id="5662" name="Google Shape;5662;p79"/>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9"/>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9"/>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5" name="Google Shape;5665;p79"/>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6" name="Google Shape;5666;p79"/>
          <p:cNvGrpSpPr/>
          <p:nvPr/>
        </p:nvGrpSpPr>
        <p:grpSpPr>
          <a:xfrm>
            <a:off x="6637880" y="1306618"/>
            <a:ext cx="353757" cy="352565"/>
            <a:chOff x="-26980600" y="3175500"/>
            <a:chExt cx="296950" cy="295950"/>
          </a:xfrm>
        </p:grpSpPr>
        <p:sp>
          <p:nvSpPr>
            <p:cNvPr id="5667" name="Google Shape;5667;p79"/>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9"/>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9"/>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0" name="Google Shape;5670;p79"/>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1" name="Google Shape;5671;p79"/>
          <p:cNvGrpSpPr/>
          <p:nvPr/>
        </p:nvGrpSpPr>
        <p:grpSpPr>
          <a:xfrm>
            <a:off x="6638357" y="2245154"/>
            <a:ext cx="352803" cy="289039"/>
            <a:chOff x="-26981375" y="3951875"/>
            <a:chExt cx="296150" cy="242625"/>
          </a:xfrm>
        </p:grpSpPr>
        <p:sp>
          <p:nvSpPr>
            <p:cNvPr id="5672" name="Google Shape;5672;p79"/>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9"/>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9"/>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79"/>
          <p:cNvGrpSpPr/>
          <p:nvPr/>
        </p:nvGrpSpPr>
        <p:grpSpPr>
          <a:xfrm>
            <a:off x="5303399" y="2692745"/>
            <a:ext cx="351910" cy="354710"/>
            <a:chOff x="-25094250" y="3176075"/>
            <a:chExt cx="295400" cy="297750"/>
          </a:xfrm>
        </p:grpSpPr>
        <p:sp>
          <p:nvSpPr>
            <p:cNvPr id="5676" name="Google Shape;5676;p79"/>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9"/>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9"/>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79"/>
          <p:cNvGrpSpPr/>
          <p:nvPr/>
        </p:nvGrpSpPr>
        <p:grpSpPr>
          <a:xfrm>
            <a:off x="5303399" y="3173106"/>
            <a:ext cx="351910" cy="351880"/>
            <a:chOff x="-25094250" y="3547050"/>
            <a:chExt cx="295400" cy="295375"/>
          </a:xfrm>
        </p:grpSpPr>
        <p:sp>
          <p:nvSpPr>
            <p:cNvPr id="5680" name="Google Shape;5680;p79"/>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9"/>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9"/>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9"/>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9"/>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5" name="Google Shape;5685;p79"/>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6" name="Google Shape;5686;p79"/>
          <p:cNvGrpSpPr/>
          <p:nvPr/>
        </p:nvGrpSpPr>
        <p:grpSpPr>
          <a:xfrm>
            <a:off x="7535476" y="2693698"/>
            <a:ext cx="352803" cy="352803"/>
            <a:chOff x="-23245675" y="3148525"/>
            <a:chExt cx="296150" cy="296150"/>
          </a:xfrm>
        </p:grpSpPr>
        <p:sp>
          <p:nvSpPr>
            <p:cNvPr id="5687" name="Google Shape;5687;p79"/>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9"/>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9"/>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0" name="Google Shape;5690;p79"/>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79"/>
          <p:cNvGrpSpPr/>
          <p:nvPr/>
        </p:nvGrpSpPr>
        <p:grpSpPr>
          <a:xfrm>
            <a:off x="7535938" y="3622672"/>
            <a:ext cx="351880" cy="352803"/>
            <a:chOff x="-23244900" y="3888100"/>
            <a:chExt cx="295375" cy="296150"/>
          </a:xfrm>
        </p:grpSpPr>
        <p:sp>
          <p:nvSpPr>
            <p:cNvPr id="5692" name="Google Shape;5692;p79"/>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9"/>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9"/>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9"/>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9"/>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9"/>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9"/>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9"/>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9"/>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9"/>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9"/>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3" name="Google Shape;5703;p79"/>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9"/>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5705" name="Google Shape;5705;p79"/>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 name="Shape 330"/>
        <p:cNvGrpSpPr/>
        <p:nvPr/>
      </p:nvGrpSpPr>
      <p:grpSpPr>
        <a:xfrm>
          <a:off x="0" y="0"/>
          <a:ext cx="0" cy="0"/>
          <a:chOff x="0" y="0"/>
          <a:chExt cx="0" cy="0"/>
        </a:xfrm>
      </p:grpSpPr>
      <p:sp>
        <p:nvSpPr>
          <p:cNvPr id="331" name="Google Shape;331;p35"/>
          <p:cNvSpPr txBox="1"/>
          <p:nvPr>
            <p:ph type="title"/>
          </p:nvPr>
        </p:nvSpPr>
        <p:spPr>
          <a:xfrm>
            <a:off x="869981" y="2923500"/>
            <a:ext cx="4464000" cy="10779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None/>
            </a:pPr>
            <a:r>
              <a:rPr lang="en"/>
              <a:t>Let’s play</a:t>
            </a:r>
            <a:endParaRPr/>
          </a:p>
        </p:txBody>
      </p:sp>
      <p:sp>
        <p:nvSpPr>
          <p:cNvPr id="332" name="Google Shape;332;p35"/>
          <p:cNvSpPr txBox="1"/>
          <p:nvPr>
            <p:ph idx="2" type="title"/>
          </p:nvPr>
        </p:nvSpPr>
        <p:spPr>
          <a:xfrm>
            <a:off x="3792581" y="1546400"/>
            <a:ext cx="1541400" cy="1251300"/>
          </a:xfrm>
          <a:prstGeom prst="rect">
            <a:avLst/>
          </a:prstGeom>
        </p:spPr>
        <p:txBody>
          <a:bodyPr anchorCtr="0" anchor="ctr" bIns="91425" lIns="0" spcFirstLastPara="1" rIns="91425" wrap="square" tIns="91425">
            <a:noAutofit/>
          </a:bodyPr>
          <a:lstStyle/>
          <a:p>
            <a:pPr indent="0" lvl="0" marL="0" rtl="0" algn="r">
              <a:spcBef>
                <a:spcPts val="0"/>
              </a:spcBef>
              <a:spcAft>
                <a:spcPts val="0"/>
              </a:spcAft>
              <a:buNone/>
            </a:pPr>
            <a:r>
              <a:rPr lang="en"/>
              <a:t>01</a:t>
            </a:r>
            <a:endParaRPr/>
          </a:p>
        </p:txBody>
      </p:sp>
      <p:sp>
        <p:nvSpPr>
          <p:cNvPr id="333" name="Google Shape;333;p35"/>
          <p:cNvSpPr txBox="1"/>
          <p:nvPr>
            <p:ph idx="1" type="subTitle"/>
          </p:nvPr>
        </p:nvSpPr>
        <p:spPr>
          <a:xfrm>
            <a:off x="869981" y="4001400"/>
            <a:ext cx="4464000" cy="3750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34" name="Google Shape;334;p35"/>
          <p:cNvSpPr txBox="1"/>
          <p:nvPr>
            <p:ph idx="3" type="subTitle"/>
          </p:nvPr>
        </p:nvSpPr>
        <p:spPr>
          <a:xfrm rot="-5400000">
            <a:off x="-371850" y="1108450"/>
            <a:ext cx="1307700" cy="169800"/>
          </a:xfrm>
          <a:prstGeom prst="rect">
            <a:avLst/>
          </a:prstGeom>
        </p:spPr>
        <p:txBody>
          <a:bodyPr anchorCtr="0" anchor="t" bIns="91425" lIns="0" spcFirstLastPara="1" rIns="0" wrap="square" tIns="0">
            <a:noAutofit/>
          </a:bodyPr>
          <a:lstStyle/>
          <a:p>
            <a:pPr indent="0" lvl="0" marL="0" rtl="0" algn="r">
              <a:spcBef>
                <a:spcPts val="0"/>
              </a:spcBef>
              <a:spcAft>
                <a:spcPts val="0"/>
              </a:spcAft>
              <a:buNone/>
            </a:pPr>
            <a:r>
              <a:rPr lang="en"/>
              <a:t>Slidesgo-2022</a:t>
            </a:r>
            <a:endParaRPr/>
          </a:p>
        </p:txBody>
      </p:sp>
      <p:sp>
        <p:nvSpPr>
          <p:cNvPr id="335" name="Google Shape;335;p35"/>
          <p:cNvSpPr txBox="1"/>
          <p:nvPr>
            <p:ph idx="4" type="subTitle"/>
          </p:nvPr>
        </p:nvSpPr>
        <p:spPr>
          <a:xfrm rot="-5400000">
            <a:off x="-371850" y="3865250"/>
            <a:ext cx="1307700" cy="1698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Kinetic</a:t>
            </a:r>
            <a:r>
              <a:rPr lang="en"/>
              <a:t> Sand</a:t>
            </a:r>
            <a:endParaRPr/>
          </a:p>
        </p:txBody>
      </p:sp>
      <p:sp>
        <p:nvSpPr>
          <p:cNvPr id="336" name="Google Shape;336;p35"/>
          <p:cNvSpPr txBox="1"/>
          <p:nvPr>
            <p:ph idx="5" type="subTitle"/>
          </p:nvPr>
        </p:nvSpPr>
        <p:spPr>
          <a:xfrm rot="-5400000">
            <a:off x="-371850" y="2486850"/>
            <a:ext cx="1307700" cy="1698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Global Day</a:t>
            </a:r>
            <a:endParaRPr/>
          </a:p>
        </p:txBody>
      </p:sp>
      <p:cxnSp>
        <p:nvCxnSpPr>
          <p:cNvPr id="337" name="Google Shape;337;p35"/>
          <p:cNvCxnSpPr/>
          <p:nvPr/>
        </p:nvCxnSpPr>
        <p:spPr>
          <a:xfrm>
            <a:off x="4127093" y="3558622"/>
            <a:ext cx="1063200" cy="0"/>
          </a:xfrm>
          <a:prstGeom prst="straightConnector1">
            <a:avLst/>
          </a:prstGeom>
          <a:noFill/>
          <a:ln cap="flat" cmpd="sng" w="38100">
            <a:solidFill>
              <a:schemeClr val="dk1"/>
            </a:solidFill>
            <a:prstDash val="solid"/>
            <a:round/>
            <a:headEnd len="med" w="med" type="none"/>
            <a:tailEnd len="med" w="med" type="none"/>
          </a:ln>
        </p:spPr>
      </p:cxnSp>
      <p:pic>
        <p:nvPicPr>
          <p:cNvPr id="338" name="Google Shape;338;p35"/>
          <p:cNvPicPr preferRelativeResize="0"/>
          <p:nvPr/>
        </p:nvPicPr>
        <p:blipFill rotWithShape="1">
          <a:blip r:embed="rId3">
            <a:alphaModFix/>
          </a:blip>
          <a:srcRect b="0" l="3323" r="3323" t="12884"/>
          <a:stretch/>
        </p:blipFill>
        <p:spPr>
          <a:xfrm rot="-5400000">
            <a:off x="4965113" y="974011"/>
            <a:ext cx="5152901" cy="3204877"/>
          </a:xfrm>
          <a:prstGeom prst="rect">
            <a:avLst/>
          </a:prstGeom>
          <a:noFill/>
          <a:ln>
            <a:noFill/>
          </a:ln>
        </p:spPr>
      </p:pic>
      <p:cxnSp>
        <p:nvCxnSpPr>
          <p:cNvPr id="339" name="Google Shape;339;p35"/>
          <p:cNvCxnSpPr/>
          <p:nvPr/>
        </p:nvCxnSpPr>
        <p:spPr>
          <a:xfrm>
            <a:off x="869985" y="4603988"/>
            <a:ext cx="4321800" cy="0"/>
          </a:xfrm>
          <a:prstGeom prst="straightConnector1">
            <a:avLst/>
          </a:prstGeom>
          <a:noFill/>
          <a:ln cap="flat" cmpd="sng" w="38100">
            <a:solidFill>
              <a:schemeClr val="dk1"/>
            </a:solidFill>
            <a:prstDash val="solid"/>
            <a:round/>
            <a:headEnd len="sm" w="sm" type="none"/>
            <a:tailEnd len="sm" w="sm" type="oval"/>
          </a:ln>
        </p:spPr>
      </p:cxnSp>
      <p:cxnSp>
        <p:nvCxnSpPr>
          <p:cNvPr id="340" name="Google Shape;340;p35"/>
          <p:cNvCxnSpPr/>
          <p:nvPr/>
        </p:nvCxnSpPr>
        <p:spPr>
          <a:xfrm>
            <a:off x="874493" y="2794450"/>
            <a:ext cx="4315800" cy="0"/>
          </a:xfrm>
          <a:prstGeom prst="straightConnector1">
            <a:avLst/>
          </a:prstGeom>
          <a:noFill/>
          <a:ln cap="flat" cmpd="sng" w="38100">
            <a:solidFill>
              <a:schemeClr val="dk1"/>
            </a:solidFill>
            <a:prstDash val="solid"/>
            <a:round/>
            <a:headEnd len="sm" w="sm" type="none"/>
            <a:tailEnd len="sm" w="sm" type="none"/>
          </a:ln>
        </p:spPr>
      </p:cxn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709" name="Shape 5709"/>
        <p:cNvGrpSpPr/>
        <p:nvPr/>
      </p:nvGrpSpPr>
      <p:grpSpPr>
        <a:xfrm>
          <a:off x="0" y="0"/>
          <a:ext cx="0" cy="0"/>
          <a:chOff x="0" y="0"/>
          <a:chExt cx="0" cy="0"/>
        </a:xfrm>
      </p:grpSpPr>
      <p:sp>
        <p:nvSpPr>
          <p:cNvPr id="5710" name="Google Shape;5710;p80"/>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1" name="Google Shape;5711;p80"/>
          <p:cNvGrpSpPr/>
          <p:nvPr/>
        </p:nvGrpSpPr>
        <p:grpSpPr>
          <a:xfrm>
            <a:off x="850004" y="1823018"/>
            <a:ext cx="367261" cy="367261"/>
            <a:chOff x="-65145700" y="3727425"/>
            <a:chExt cx="317425" cy="317425"/>
          </a:xfrm>
        </p:grpSpPr>
        <p:sp>
          <p:nvSpPr>
            <p:cNvPr id="5712" name="Google Shape;5712;p80"/>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0"/>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80"/>
          <p:cNvGrpSpPr/>
          <p:nvPr/>
        </p:nvGrpSpPr>
        <p:grpSpPr>
          <a:xfrm>
            <a:off x="853201" y="2251933"/>
            <a:ext cx="360868" cy="367261"/>
            <a:chOff x="-65144125" y="4094450"/>
            <a:chExt cx="311900" cy="317425"/>
          </a:xfrm>
        </p:grpSpPr>
        <p:sp>
          <p:nvSpPr>
            <p:cNvPr id="5715" name="Google Shape;5715;p80"/>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0"/>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0"/>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8" name="Google Shape;5718;p80"/>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9" name="Google Shape;5719;p80"/>
          <p:cNvGrpSpPr/>
          <p:nvPr/>
        </p:nvGrpSpPr>
        <p:grpSpPr>
          <a:xfrm>
            <a:off x="3056770" y="1822628"/>
            <a:ext cx="370645" cy="368042"/>
            <a:chOff x="-63250675" y="3744075"/>
            <a:chExt cx="320350" cy="318100"/>
          </a:xfrm>
        </p:grpSpPr>
        <p:sp>
          <p:nvSpPr>
            <p:cNvPr id="5720" name="Google Shape;5720;p80"/>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0"/>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0"/>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80"/>
          <p:cNvGrpSpPr/>
          <p:nvPr/>
        </p:nvGrpSpPr>
        <p:grpSpPr>
          <a:xfrm>
            <a:off x="3058462" y="2251933"/>
            <a:ext cx="367261" cy="367261"/>
            <a:chOff x="-63250675" y="4110200"/>
            <a:chExt cx="317425" cy="317425"/>
          </a:xfrm>
        </p:grpSpPr>
        <p:sp>
          <p:nvSpPr>
            <p:cNvPr id="5724" name="Google Shape;5724;p80"/>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0"/>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0"/>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0"/>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0"/>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0"/>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0"/>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0"/>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0"/>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80"/>
          <p:cNvGrpSpPr/>
          <p:nvPr/>
        </p:nvGrpSpPr>
        <p:grpSpPr>
          <a:xfrm>
            <a:off x="1737509" y="2749028"/>
            <a:ext cx="359075" cy="358844"/>
            <a:chOff x="-61351725" y="3372400"/>
            <a:chExt cx="310350" cy="310150"/>
          </a:xfrm>
        </p:grpSpPr>
        <p:sp>
          <p:nvSpPr>
            <p:cNvPr id="5734" name="Google Shape;5734;p80"/>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0"/>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0"/>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80"/>
          <p:cNvGrpSpPr/>
          <p:nvPr/>
        </p:nvGrpSpPr>
        <p:grpSpPr>
          <a:xfrm>
            <a:off x="1733864" y="3212084"/>
            <a:ext cx="366364" cy="333534"/>
            <a:chOff x="-61354875" y="3751050"/>
            <a:chExt cx="316650" cy="288275"/>
          </a:xfrm>
        </p:grpSpPr>
        <p:sp>
          <p:nvSpPr>
            <p:cNvPr id="5738" name="Google Shape;5738;p80"/>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0"/>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0"/>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80"/>
          <p:cNvGrpSpPr/>
          <p:nvPr/>
        </p:nvGrpSpPr>
        <p:grpSpPr>
          <a:xfrm>
            <a:off x="1733864" y="3653724"/>
            <a:ext cx="366364" cy="367290"/>
            <a:chOff x="-61354875" y="4101525"/>
            <a:chExt cx="316650" cy="317450"/>
          </a:xfrm>
        </p:grpSpPr>
        <p:sp>
          <p:nvSpPr>
            <p:cNvPr id="5742" name="Google Shape;5742;p80"/>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0"/>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4" name="Google Shape;5744;p80"/>
          <p:cNvGrpSpPr/>
          <p:nvPr/>
        </p:nvGrpSpPr>
        <p:grpSpPr>
          <a:xfrm>
            <a:off x="3950299" y="2745600"/>
            <a:ext cx="368157" cy="365699"/>
            <a:chOff x="-59470075" y="3308975"/>
            <a:chExt cx="318200" cy="316075"/>
          </a:xfrm>
        </p:grpSpPr>
        <p:sp>
          <p:nvSpPr>
            <p:cNvPr id="5745" name="Google Shape;5745;p80"/>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0"/>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0"/>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0"/>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0"/>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0"/>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0"/>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0"/>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0"/>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80"/>
          <p:cNvGrpSpPr/>
          <p:nvPr/>
        </p:nvGrpSpPr>
        <p:grpSpPr>
          <a:xfrm>
            <a:off x="1295729" y="1381305"/>
            <a:ext cx="367261" cy="364686"/>
            <a:chOff x="-64781025" y="3361050"/>
            <a:chExt cx="317425" cy="315200"/>
          </a:xfrm>
        </p:grpSpPr>
        <p:sp>
          <p:nvSpPr>
            <p:cNvPr id="5755" name="Google Shape;5755;p80"/>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0"/>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0"/>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0"/>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9" name="Google Shape;5759;p80"/>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0"/>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0"/>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2" name="Google Shape;5762;p80"/>
          <p:cNvGrpSpPr/>
          <p:nvPr/>
        </p:nvGrpSpPr>
        <p:grpSpPr>
          <a:xfrm>
            <a:off x="3500129" y="1822744"/>
            <a:ext cx="382765" cy="367810"/>
            <a:chOff x="-62890750" y="3747425"/>
            <a:chExt cx="330825" cy="317900"/>
          </a:xfrm>
        </p:grpSpPr>
        <p:sp>
          <p:nvSpPr>
            <p:cNvPr id="5763" name="Google Shape;5763;p80"/>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0"/>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0"/>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0"/>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0"/>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0"/>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0"/>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0"/>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0"/>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0"/>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0"/>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0"/>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0"/>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0"/>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80"/>
          <p:cNvGrpSpPr/>
          <p:nvPr/>
        </p:nvGrpSpPr>
        <p:grpSpPr>
          <a:xfrm>
            <a:off x="3507881" y="2252381"/>
            <a:ext cx="367261" cy="366364"/>
            <a:chOff x="-62884425" y="4111775"/>
            <a:chExt cx="317425" cy="316650"/>
          </a:xfrm>
        </p:grpSpPr>
        <p:sp>
          <p:nvSpPr>
            <p:cNvPr id="5778" name="Google Shape;5778;p80"/>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0"/>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80"/>
          <p:cNvGrpSpPr/>
          <p:nvPr/>
        </p:nvGrpSpPr>
        <p:grpSpPr>
          <a:xfrm>
            <a:off x="2180515" y="2748450"/>
            <a:ext cx="365438" cy="360001"/>
            <a:chOff x="-60991775" y="3376900"/>
            <a:chExt cx="315850" cy="311150"/>
          </a:xfrm>
        </p:grpSpPr>
        <p:sp>
          <p:nvSpPr>
            <p:cNvPr id="5781" name="Google Shape;5781;p80"/>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0"/>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0"/>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80"/>
          <p:cNvGrpSpPr/>
          <p:nvPr/>
        </p:nvGrpSpPr>
        <p:grpSpPr>
          <a:xfrm>
            <a:off x="2180052" y="3199314"/>
            <a:ext cx="366364" cy="359075"/>
            <a:chOff x="-60988625" y="3740800"/>
            <a:chExt cx="316650" cy="310350"/>
          </a:xfrm>
        </p:grpSpPr>
        <p:sp>
          <p:nvSpPr>
            <p:cNvPr id="5785" name="Google Shape;5785;p80"/>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0"/>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0"/>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8" name="Google Shape;5788;p80"/>
          <p:cNvGrpSpPr/>
          <p:nvPr/>
        </p:nvGrpSpPr>
        <p:grpSpPr>
          <a:xfrm>
            <a:off x="2180052" y="3654765"/>
            <a:ext cx="366364" cy="365207"/>
            <a:chOff x="-60987850" y="4100950"/>
            <a:chExt cx="316650" cy="315650"/>
          </a:xfrm>
        </p:grpSpPr>
        <p:sp>
          <p:nvSpPr>
            <p:cNvPr id="5789" name="Google Shape;5789;p80"/>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0"/>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0"/>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0"/>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0"/>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80"/>
          <p:cNvGrpSpPr/>
          <p:nvPr/>
        </p:nvGrpSpPr>
        <p:grpSpPr>
          <a:xfrm>
            <a:off x="3949836" y="3200225"/>
            <a:ext cx="369083" cy="357253"/>
            <a:chOff x="-59447250" y="3706150"/>
            <a:chExt cx="319000" cy="308775"/>
          </a:xfrm>
        </p:grpSpPr>
        <p:sp>
          <p:nvSpPr>
            <p:cNvPr id="5795" name="Google Shape;5795;p80"/>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0"/>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0"/>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0"/>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80"/>
          <p:cNvGrpSpPr/>
          <p:nvPr/>
        </p:nvGrpSpPr>
        <p:grpSpPr>
          <a:xfrm>
            <a:off x="1738564" y="1381536"/>
            <a:ext cx="368186" cy="364224"/>
            <a:chOff x="-64406125" y="3362225"/>
            <a:chExt cx="318225" cy="314800"/>
          </a:xfrm>
        </p:grpSpPr>
        <p:sp>
          <p:nvSpPr>
            <p:cNvPr id="5800" name="Google Shape;5800;p80"/>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0"/>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2" name="Google Shape;5802;p80"/>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3" name="Google Shape;5803;p80"/>
          <p:cNvGrpSpPr/>
          <p:nvPr/>
        </p:nvGrpSpPr>
        <p:grpSpPr>
          <a:xfrm>
            <a:off x="1739027" y="2252381"/>
            <a:ext cx="367261" cy="366364"/>
            <a:chOff x="-64410850" y="4094450"/>
            <a:chExt cx="317425" cy="316650"/>
          </a:xfrm>
        </p:grpSpPr>
        <p:sp>
          <p:nvSpPr>
            <p:cNvPr id="5804" name="Google Shape;5804;p80"/>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0"/>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0"/>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7" name="Google Shape;5807;p80"/>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8" name="Google Shape;5808;p80"/>
          <p:cNvGrpSpPr/>
          <p:nvPr/>
        </p:nvGrpSpPr>
        <p:grpSpPr>
          <a:xfrm>
            <a:off x="3960575" y="1822454"/>
            <a:ext cx="365467" cy="368389"/>
            <a:chOff x="-62516625" y="3743175"/>
            <a:chExt cx="315875" cy="318400"/>
          </a:xfrm>
        </p:grpSpPr>
        <p:sp>
          <p:nvSpPr>
            <p:cNvPr id="5809" name="Google Shape;5809;p80"/>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0"/>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80"/>
          <p:cNvGrpSpPr/>
          <p:nvPr/>
        </p:nvGrpSpPr>
        <p:grpSpPr>
          <a:xfrm>
            <a:off x="3967415" y="2272426"/>
            <a:ext cx="351786" cy="326274"/>
            <a:chOff x="-62511900" y="4129100"/>
            <a:chExt cx="304050" cy="282000"/>
          </a:xfrm>
        </p:grpSpPr>
        <p:sp>
          <p:nvSpPr>
            <p:cNvPr id="5812" name="Google Shape;5812;p80"/>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0"/>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0"/>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0"/>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0"/>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80"/>
          <p:cNvGrpSpPr/>
          <p:nvPr/>
        </p:nvGrpSpPr>
        <p:grpSpPr>
          <a:xfrm>
            <a:off x="2645537" y="2744820"/>
            <a:ext cx="310770" cy="367261"/>
            <a:chOff x="-60597975" y="3367475"/>
            <a:chExt cx="268600" cy="317425"/>
          </a:xfrm>
        </p:grpSpPr>
        <p:sp>
          <p:nvSpPr>
            <p:cNvPr id="5818" name="Google Shape;5818;p80"/>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0"/>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0"/>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0"/>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0"/>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3" name="Google Shape;5823;p80"/>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4" name="Google Shape;5824;p80"/>
          <p:cNvGrpSpPr/>
          <p:nvPr/>
        </p:nvGrpSpPr>
        <p:grpSpPr>
          <a:xfrm>
            <a:off x="2617740" y="3706136"/>
            <a:ext cx="366364" cy="262465"/>
            <a:chOff x="-60621600" y="4145650"/>
            <a:chExt cx="316650" cy="226850"/>
          </a:xfrm>
        </p:grpSpPr>
        <p:sp>
          <p:nvSpPr>
            <p:cNvPr id="5825" name="Google Shape;5825;p80"/>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0"/>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0"/>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80"/>
          <p:cNvGrpSpPr/>
          <p:nvPr/>
        </p:nvGrpSpPr>
        <p:grpSpPr>
          <a:xfrm>
            <a:off x="3954392" y="3654635"/>
            <a:ext cx="359972" cy="365467"/>
            <a:chOff x="-59400775" y="4084200"/>
            <a:chExt cx="311125" cy="315875"/>
          </a:xfrm>
        </p:grpSpPr>
        <p:sp>
          <p:nvSpPr>
            <p:cNvPr id="5829" name="Google Shape;5829;p80"/>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0"/>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0"/>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0"/>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0"/>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0"/>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80"/>
          <p:cNvGrpSpPr/>
          <p:nvPr/>
        </p:nvGrpSpPr>
        <p:grpSpPr>
          <a:xfrm>
            <a:off x="2178486" y="1380466"/>
            <a:ext cx="365438" cy="366364"/>
            <a:chOff x="-64044600" y="3360375"/>
            <a:chExt cx="315850" cy="316650"/>
          </a:xfrm>
        </p:grpSpPr>
        <p:sp>
          <p:nvSpPr>
            <p:cNvPr id="5836" name="Google Shape;5836;p80"/>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0"/>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0"/>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9" name="Google Shape;5839;p80"/>
          <p:cNvGrpSpPr/>
          <p:nvPr/>
        </p:nvGrpSpPr>
        <p:grpSpPr>
          <a:xfrm>
            <a:off x="2204909" y="1823018"/>
            <a:ext cx="312592" cy="367261"/>
            <a:chOff x="-64022550" y="3727425"/>
            <a:chExt cx="270175" cy="317425"/>
          </a:xfrm>
        </p:grpSpPr>
        <p:sp>
          <p:nvSpPr>
            <p:cNvPr id="5840" name="Google Shape;5840;p80"/>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0"/>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0"/>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80"/>
          <p:cNvGrpSpPr/>
          <p:nvPr/>
        </p:nvGrpSpPr>
        <p:grpSpPr>
          <a:xfrm>
            <a:off x="2229047" y="2251918"/>
            <a:ext cx="264317" cy="367290"/>
            <a:chOff x="-64001300" y="4093650"/>
            <a:chExt cx="228450" cy="317450"/>
          </a:xfrm>
        </p:grpSpPr>
        <p:sp>
          <p:nvSpPr>
            <p:cNvPr id="5844" name="Google Shape;5844;p80"/>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0"/>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0"/>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0"/>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80"/>
          <p:cNvGrpSpPr/>
          <p:nvPr/>
        </p:nvGrpSpPr>
        <p:grpSpPr>
          <a:xfrm>
            <a:off x="848051" y="2745210"/>
            <a:ext cx="359972" cy="366480"/>
            <a:chOff x="-62148800" y="3377700"/>
            <a:chExt cx="311125" cy="316750"/>
          </a:xfrm>
        </p:grpSpPr>
        <p:sp>
          <p:nvSpPr>
            <p:cNvPr id="5849" name="Google Shape;5849;p80"/>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0"/>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80"/>
          <p:cNvGrpSpPr/>
          <p:nvPr/>
        </p:nvGrpSpPr>
        <p:grpSpPr>
          <a:xfrm>
            <a:off x="843958" y="3195207"/>
            <a:ext cx="368157" cy="367290"/>
            <a:chOff x="-62154300" y="3743950"/>
            <a:chExt cx="318200" cy="317450"/>
          </a:xfrm>
        </p:grpSpPr>
        <p:sp>
          <p:nvSpPr>
            <p:cNvPr id="5852" name="Google Shape;5852;p80"/>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0"/>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4" name="Google Shape;5854;p80"/>
          <p:cNvGrpSpPr/>
          <p:nvPr/>
        </p:nvGrpSpPr>
        <p:grpSpPr>
          <a:xfrm>
            <a:off x="843944" y="3654187"/>
            <a:ext cx="368186" cy="366364"/>
            <a:chOff x="-62151950" y="4111775"/>
            <a:chExt cx="318225" cy="316650"/>
          </a:xfrm>
        </p:grpSpPr>
        <p:sp>
          <p:nvSpPr>
            <p:cNvPr id="5855" name="Google Shape;5855;p80"/>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0"/>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0"/>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0"/>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80"/>
          <p:cNvGrpSpPr/>
          <p:nvPr/>
        </p:nvGrpSpPr>
        <p:grpSpPr>
          <a:xfrm>
            <a:off x="3062568" y="2744733"/>
            <a:ext cx="368157" cy="367434"/>
            <a:chOff x="-60254550" y="3367325"/>
            <a:chExt cx="318200" cy="317575"/>
          </a:xfrm>
        </p:grpSpPr>
        <p:sp>
          <p:nvSpPr>
            <p:cNvPr id="5860" name="Google Shape;5860;p80"/>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0"/>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0"/>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0"/>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80"/>
          <p:cNvGrpSpPr/>
          <p:nvPr/>
        </p:nvGrpSpPr>
        <p:grpSpPr>
          <a:xfrm>
            <a:off x="3063465" y="3195727"/>
            <a:ext cx="366364" cy="366248"/>
            <a:chOff x="-60255350" y="3733825"/>
            <a:chExt cx="316650" cy="316550"/>
          </a:xfrm>
        </p:grpSpPr>
        <p:sp>
          <p:nvSpPr>
            <p:cNvPr id="5865" name="Google Shape;5865;p80"/>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0"/>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0"/>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0"/>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0"/>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0"/>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0"/>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80"/>
          <p:cNvGrpSpPr/>
          <p:nvPr/>
        </p:nvGrpSpPr>
        <p:grpSpPr>
          <a:xfrm>
            <a:off x="3091262" y="3654635"/>
            <a:ext cx="310770" cy="365467"/>
            <a:chOff x="-60232500" y="4101525"/>
            <a:chExt cx="268600" cy="315875"/>
          </a:xfrm>
        </p:grpSpPr>
        <p:sp>
          <p:nvSpPr>
            <p:cNvPr id="5873" name="Google Shape;5873;p80"/>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0"/>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5" name="Google Shape;5875;p80"/>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6" name="Google Shape;5876;p80"/>
          <p:cNvGrpSpPr/>
          <p:nvPr/>
        </p:nvGrpSpPr>
        <p:grpSpPr>
          <a:xfrm>
            <a:off x="2624262" y="1380466"/>
            <a:ext cx="368186" cy="366364"/>
            <a:chOff x="-63679950" y="3360375"/>
            <a:chExt cx="318225" cy="316650"/>
          </a:xfrm>
        </p:grpSpPr>
        <p:sp>
          <p:nvSpPr>
            <p:cNvPr id="5877" name="Google Shape;5877;p80"/>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0"/>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0"/>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0"/>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1" name="Google Shape;5881;p80"/>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2" name="Google Shape;5882;p80"/>
          <p:cNvGrpSpPr/>
          <p:nvPr/>
        </p:nvGrpSpPr>
        <p:grpSpPr>
          <a:xfrm>
            <a:off x="2622889" y="2251803"/>
            <a:ext cx="370934" cy="367521"/>
            <a:chOff x="-63679950" y="4093450"/>
            <a:chExt cx="320600" cy="317650"/>
          </a:xfrm>
        </p:grpSpPr>
        <p:sp>
          <p:nvSpPr>
            <p:cNvPr id="5883" name="Google Shape;5883;p80"/>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0"/>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0"/>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80"/>
          <p:cNvGrpSpPr/>
          <p:nvPr/>
        </p:nvGrpSpPr>
        <p:grpSpPr>
          <a:xfrm>
            <a:off x="1283006" y="2744805"/>
            <a:ext cx="366364" cy="367290"/>
            <a:chOff x="-61784125" y="3377700"/>
            <a:chExt cx="316650" cy="317450"/>
          </a:xfrm>
        </p:grpSpPr>
        <p:sp>
          <p:nvSpPr>
            <p:cNvPr id="5887" name="Google Shape;5887;p80"/>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0"/>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0"/>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0"/>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0"/>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0"/>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0"/>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80"/>
          <p:cNvGrpSpPr/>
          <p:nvPr/>
        </p:nvGrpSpPr>
        <p:grpSpPr>
          <a:xfrm>
            <a:off x="1283006" y="3195207"/>
            <a:ext cx="366364" cy="367290"/>
            <a:chOff x="-61783350" y="3743950"/>
            <a:chExt cx="316650" cy="317450"/>
          </a:xfrm>
        </p:grpSpPr>
        <p:sp>
          <p:nvSpPr>
            <p:cNvPr id="5895" name="Google Shape;5895;p80"/>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0"/>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7" name="Google Shape;5897;p80"/>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0"/>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0"/>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0" name="Google Shape;5900;p80"/>
          <p:cNvGrpSpPr/>
          <p:nvPr/>
        </p:nvGrpSpPr>
        <p:grpSpPr>
          <a:xfrm>
            <a:off x="3504430" y="3655040"/>
            <a:ext cx="369112" cy="364657"/>
            <a:chOff x="-59869425" y="4102225"/>
            <a:chExt cx="319025" cy="315175"/>
          </a:xfrm>
        </p:grpSpPr>
        <p:sp>
          <p:nvSpPr>
            <p:cNvPr id="5901" name="Google Shape;5901;p80"/>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0"/>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0"/>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0"/>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5" name="Google Shape;5905;p80"/>
          <p:cNvGrpSpPr/>
          <p:nvPr/>
        </p:nvGrpSpPr>
        <p:grpSpPr>
          <a:xfrm>
            <a:off x="2623233" y="4123862"/>
            <a:ext cx="366364" cy="365467"/>
            <a:chOff x="-59029025" y="3711650"/>
            <a:chExt cx="316650" cy="315875"/>
          </a:xfrm>
        </p:grpSpPr>
        <p:sp>
          <p:nvSpPr>
            <p:cNvPr id="5906" name="Google Shape;5906;p80"/>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0"/>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0"/>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0"/>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0"/>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0"/>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0"/>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80"/>
          <p:cNvGrpSpPr/>
          <p:nvPr/>
        </p:nvGrpSpPr>
        <p:grpSpPr>
          <a:xfrm>
            <a:off x="4859311" y="1379917"/>
            <a:ext cx="351940" cy="348188"/>
            <a:chOff x="581525" y="3254850"/>
            <a:chExt cx="297750" cy="294575"/>
          </a:xfrm>
        </p:grpSpPr>
        <p:sp>
          <p:nvSpPr>
            <p:cNvPr id="5914" name="Google Shape;5914;p80"/>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0"/>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0"/>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7" name="Google Shape;5917;p80"/>
          <p:cNvGrpSpPr/>
          <p:nvPr/>
        </p:nvGrpSpPr>
        <p:grpSpPr>
          <a:xfrm>
            <a:off x="4858380" y="1818853"/>
            <a:ext cx="353802" cy="351497"/>
            <a:chOff x="580725" y="3617925"/>
            <a:chExt cx="299325" cy="297375"/>
          </a:xfrm>
        </p:grpSpPr>
        <p:sp>
          <p:nvSpPr>
            <p:cNvPr id="5918" name="Google Shape;5918;p80"/>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0"/>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0"/>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0"/>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0"/>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3" name="Google Shape;5923;p80"/>
          <p:cNvGrpSpPr/>
          <p:nvPr/>
        </p:nvGrpSpPr>
        <p:grpSpPr>
          <a:xfrm>
            <a:off x="4860242" y="2266043"/>
            <a:ext cx="350079" cy="350079"/>
            <a:chOff x="583100" y="3982600"/>
            <a:chExt cx="296175" cy="296175"/>
          </a:xfrm>
        </p:grpSpPr>
        <p:sp>
          <p:nvSpPr>
            <p:cNvPr id="5924" name="Google Shape;5924;p80"/>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0"/>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0"/>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0"/>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0"/>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0"/>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0"/>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1" name="Google Shape;5931;p80"/>
          <p:cNvGrpSpPr/>
          <p:nvPr/>
        </p:nvGrpSpPr>
        <p:grpSpPr>
          <a:xfrm>
            <a:off x="7092856" y="1379667"/>
            <a:ext cx="307231" cy="348690"/>
            <a:chOff x="2423775" y="3226875"/>
            <a:chExt cx="259925" cy="295000"/>
          </a:xfrm>
        </p:grpSpPr>
        <p:sp>
          <p:nvSpPr>
            <p:cNvPr id="5932" name="Google Shape;5932;p80"/>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0"/>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0"/>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5" name="Google Shape;5935;p80"/>
          <p:cNvGrpSpPr/>
          <p:nvPr/>
        </p:nvGrpSpPr>
        <p:grpSpPr>
          <a:xfrm>
            <a:off x="7070043" y="1820952"/>
            <a:ext cx="352857" cy="347301"/>
            <a:chOff x="2404875" y="3592725"/>
            <a:chExt cx="298525" cy="293825"/>
          </a:xfrm>
        </p:grpSpPr>
        <p:sp>
          <p:nvSpPr>
            <p:cNvPr id="5936" name="Google Shape;5936;p80"/>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0"/>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0"/>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80"/>
          <p:cNvGrpSpPr/>
          <p:nvPr/>
        </p:nvGrpSpPr>
        <p:grpSpPr>
          <a:xfrm>
            <a:off x="7070974" y="2266517"/>
            <a:ext cx="350995" cy="349133"/>
            <a:chOff x="2404875" y="3955825"/>
            <a:chExt cx="296950" cy="295375"/>
          </a:xfrm>
        </p:grpSpPr>
        <p:sp>
          <p:nvSpPr>
            <p:cNvPr id="5940" name="Google Shape;5940;p80"/>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0"/>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0"/>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0"/>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80"/>
          <p:cNvGrpSpPr/>
          <p:nvPr/>
        </p:nvGrpSpPr>
        <p:grpSpPr>
          <a:xfrm>
            <a:off x="5764954" y="2730711"/>
            <a:ext cx="349163" cy="350079"/>
            <a:chOff x="4263650" y="3235150"/>
            <a:chExt cx="295400" cy="296175"/>
          </a:xfrm>
        </p:grpSpPr>
        <p:sp>
          <p:nvSpPr>
            <p:cNvPr id="5945" name="Google Shape;5945;p80"/>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0"/>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0"/>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0"/>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0"/>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80"/>
          <p:cNvGrpSpPr/>
          <p:nvPr/>
        </p:nvGrpSpPr>
        <p:grpSpPr>
          <a:xfrm>
            <a:off x="5762634" y="3189872"/>
            <a:ext cx="353802" cy="327739"/>
            <a:chOff x="4266025" y="3609275"/>
            <a:chExt cx="299325" cy="277275"/>
          </a:xfrm>
        </p:grpSpPr>
        <p:sp>
          <p:nvSpPr>
            <p:cNvPr id="5951" name="Google Shape;5951;p80"/>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0"/>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80"/>
          <p:cNvGrpSpPr/>
          <p:nvPr/>
        </p:nvGrpSpPr>
        <p:grpSpPr>
          <a:xfrm>
            <a:off x="5763092" y="3655259"/>
            <a:ext cx="352886" cy="349133"/>
            <a:chOff x="4263650" y="3963700"/>
            <a:chExt cx="298550" cy="295375"/>
          </a:xfrm>
        </p:grpSpPr>
        <p:sp>
          <p:nvSpPr>
            <p:cNvPr id="5954" name="Google Shape;5954;p80"/>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0"/>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0"/>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0"/>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0"/>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0"/>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0"/>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80"/>
          <p:cNvGrpSpPr/>
          <p:nvPr/>
        </p:nvGrpSpPr>
        <p:grpSpPr>
          <a:xfrm>
            <a:off x="8041429" y="2730711"/>
            <a:ext cx="226264" cy="350079"/>
            <a:chOff x="6164975" y="3211525"/>
            <a:chExt cx="191425" cy="296175"/>
          </a:xfrm>
        </p:grpSpPr>
        <p:sp>
          <p:nvSpPr>
            <p:cNvPr id="5962" name="Google Shape;5962;p80"/>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0"/>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0"/>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0"/>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0"/>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0"/>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0"/>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80"/>
          <p:cNvGrpSpPr/>
          <p:nvPr/>
        </p:nvGrpSpPr>
        <p:grpSpPr>
          <a:xfrm>
            <a:off x="5303466" y="1378987"/>
            <a:ext cx="352886" cy="350049"/>
            <a:chOff x="946175" y="3253275"/>
            <a:chExt cx="298550" cy="296150"/>
          </a:xfrm>
        </p:grpSpPr>
        <p:sp>
          <p:nvSpPr>
            <p:cNvPr id="5970" name="Google Shape;5970;p80"/>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0"/>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0"/>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0"/>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0"/>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80"/>
          <p:cNvGrpSpPr/>
          <p:nvPr/>
        </p:nvGrpSpPr>
        <p:grpSpPr>
          <a:xfrm>
            <a:off x="5304397" y="1820951"/>
            <a:ext cx="351024" cy="347301"/>
            <a:chOff x="946175" y="3619500"/>
            <a:chExt cx="296975" cy="293825"/>
          </a:xfrm>
        </p:grpSpPr>
        <p:sp>
          <p:nvSpPr>
            <p:cNvPr id="5976" name="Google Shape;5976;p80"/>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0"/>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0"/>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0"/>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0"/>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0"/>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80"/>
          <p:cNvGrpSpPr/>
          <p:nvPr/>
        </p:nvGrpSpPr>
        <p:grpSpPr>
          <a:xfrm>
            <a:off x="5303939" y="2265585"/>
            <a:ext cx="351940" cy="350995"/>
            <a:chOff x="944600" y="3981825"/>
            <a:chExt cx="297750" cy="296950"/>
          </a:xfrm>
        </p:grpSpPr>
        <p:sp>
          <p:nvSpPr>
            <p:cNvPr id="5983" name="Google Shape;5983;p80"/>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0"/>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0"/>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0"/>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80"/>
          <p:cNvGrpSpPr/>
          <p:nvPr/>
        </p:nvGrpSpPr>
        <p:grpSpPr>
          <a:xfrm>
            <a:off x="7520875" y="1379445"/>
            <a:ext cx="350079" cy="349133"/>
            <a:chOff x="2768750" y="3227275"/>
            <a:chExt cx="296175" cy="295375"/>
          </a:xfrm>
        </p:grpSpPr>
        <p:sp>
          <p:nvSpPr>
            <p:cNvPr id="5988" name="Google Shape;5988;p80"/>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0"/>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0"/>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0"/>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0"/>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0"/>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0"/>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0"/>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80"/>
          <p:cNvGrpSpPr/>
          <p:nvPr/>
        </p:nvGrpSpPr>
        <p:grpSpPr>
          <a:xfrm>
            <a:off x="7541826" y="1820317"/>
            <a:ext cx="308177" cy="348572"/>
            <a:chOff x="2786075" y="3591800"/>
            <a:chExt cx="260725" cy="294900"/>
          </a:xfrm>
        </p:grpSpPr>
        <p:sp>
          <p:nvSpPr>
            <p:cNvPr id="5997" name="Google Shape;5997;p80"/>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0"/>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0"/>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0"/>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0"/>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2" name="Google Shape;6002;p80"/>
          <p:cNvGrpSpPr/>
          <p:nvPr/>
        </p:nvGrpSpPr>
        <p:grpSpPr>
          <a:xfrm>
            <a:off x="7582324" y="2266044"/>
            <a:ext cx="227180" cy="350079"/>
            <a:chOff x="2819150" y="3955025"/>
            <a:chExt cx="192200" cy="296175"/>
          </a:xfrm>
        </p:grpSpPr>
        <p:sp>
          <p:nvSpPr>
            <p:cNvPr id="6003" name="Google Shape;6003;p80"/>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0"/>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0"/>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0"/>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80"/>
          <p:cNvGrpSpPr/>
          <p:nvPr/>
        </p:nvGrpSpPr>
        <p:grpSpPr>
          <a:xfrm>
            <a:off x="6206097" y="2731642"/>
            <a:ext cx="349133" cy="348217"/>
            <a:chOff x="4629125" y="3235150"/>
            <a:chExt cx="295375" cy="294600"/>
          </a:xfrm>
        </p:grpSpPr>
        <p:sp>
          <p:nvSpPr>
            <p:cNvPr id="6008" name="Google Shape;6008;p80"/>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0"/>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0"/>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0"/>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0"/>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80"/>
          <p:cNvGrpSpPr/>
          <p:nvPr/>
        </p:nvGrpSpPr>
        <p:grpSpPr>
          <a:xfrm>
            <a:off x="6206082" y="3179175"/>
            <a:ext cx="349163" cy="349133"/>
            <a:chOff x="4628325" y="3599825"/>
            <a:chExt cx="295400" cy="295375"/>
          </a:xfrm>
        </p:grpSpPr>
        <p:sp>
          <p:nvSpPr>
            <p:cNvPr id="6014" name="Google Shape;6014;p80"/>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0"/>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0"/>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0"/>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0"/>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0"/>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0"/>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0"/>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0"/>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0"/>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0"/>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0"/>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80"/>
          <p:cNvGrpSpPr/>
          <p:nvPr/>
        </p:nvGrpSpPr>
        <p:grpSpPr>
          <a:xfrm>
            <a:off x="6227033" y="3654786"/>
            <a:ext cx="307261" cy="350079"/>
            <a:chOff x="4645650" y="3962900"/>
            <a:chExt cx="259950" cy="296175"/>
          </a:xfrm>
        </p:grpSpPr>
        <p:sp>
          <p:nvSpPr>
            <p:cNvPr id="6027" name="Google Shape;6027;p80"/>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0"/>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0"/>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0"/>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0"/>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0"/>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80"/>
          <p:cNvGrpSpPr/>
          <p:nvPr/>
        </p:nvGrpSpPr>
        <p:grpSpPr>
          <a:xfrm>
            <a:off x="7979994" y="3179648"/>
            <a:ext cx="349133" cy="348188"/>
            <a:chOff x="6143725" y="3582500"/>
            <a:chExt cx="295375" cy="294575"/>
          </a:xfrm>
        </p:grpSpPr>
        <p:sp>
          <p:nvSpPr>
            <p:cNvPr id="6034" name="Google Shape;6034;p80"/>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0"/>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0"/>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0"/>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0"/>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0"/>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0"/>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80"/>
          <p:cNvGrpSpPr/>
          <p:nvPr/>
        </p:nvGrpSpPr>
        <p:grpSpPr>
          <a:xfrm>
            <a:off x="5748820" y="1378987"/>
            <a:ext cx="350995" cy="350049"/>
            <a:chOff x="1310075" y="3253275"/>
            <a:chExt cx="296950" cy="296150"/>
          </a:xfrm>
        </p:grpSpPr>
        <p:sp>
          <p:nvSpPr>
            <p:cNvPr id="6042" name="Google Shape;6042;p80"/>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0"/>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0"/>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5" name="Google Shape;6045;p80"/>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6" name="Google Shape;6046;p80"/>
          <p:cNvGrpSpPr/>
          <p:nvPr/>
        </p:nvGrpSpPr>
        <p:grpSpPr>
          <a:xfrm>
            <a:off x="5748347" y="2265246"/>
            <a:ext cx="351941" cy="351675"/>
            <a:chOff x="1310075" y="3980250"/>
            <a:chExt cx="297750" cy="297525"/>
          </a:xfrm>
        </p:grpSpPr>
        <p:sp>
          <p:nvSpPr>
            <p:cNvPr id="6047" name="Google Shape;6047;p80"/>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0"/>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0"/>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0"/>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80"/>
          <p:cNvGrpSpPr/>
          <p:nvPr/>
        </p:nvGrpSpPr>
        <p:grpSpPr>
          <a:xfrm>
            <a:off x="8013136" y="1379445"/>
            <a:ext cx="266305" cy="349133"/>
            <a:chOff x="3167275" y="3227275"/>
            <a:chExt cx="225300" cy="295375"/>
          </a:xfrm>
        </p:grpSpPr>
        <p:sp>
          <p:nvSpPr>
            <p:cNvPr id="6052" name="Google Shape;6052;p80"/>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0"/>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0"/>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0"/>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0"/>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7" name="Google Shape;6057;p80"/>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8" name="Google Shape;6058;p80"/>
          <p:cNvGrpSpPr/>
          <p:nvPr/>
        </p:nvGrpSpPr>
        <p:grpSpPr>
          <a:xfrm>
            <a:off x="7970318" y="2266502"/>
            <a:ext cx="351940" cy="349163"/>
            <a:chOff x="3133425" y="3955025"/>
            <a:chExt cx="297750" cy="295400"/>
          </a:xfrm>
        </p:grpSpPr>
        <p:sp>
          <p:nvSpPr>
            <p:cNvPr id="6059" name="Google Shape;6059;p80"/>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0"/>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0"/>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80"/>
          <p:cNvGrpSpPr/>
          <p:nvPr/>
        </p:nvGrpSpPr>
        <p:grpSpPr>
          <a:xfrm>
            <a:off x="6650491" y="2730090"/>
            <a:ext cx="350079" cy="351320"/>
            <a:chOff x="4991425" y="3234750"/>
            <a:chExt cx="296175" cy="297225"/>
          </a:xfrm>
        </p:grpSpPr>
        <p:sp>
          <p:nvSpPr>
            <p:cNvPr id="6063" name="Google Shape;6063;p80"/>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0"/>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0"/>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0"/>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0"/>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0"/>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80"/>
          <p:cNvGrpSpPr/>
          <p:nvPr/>
        </p:nvGrpSpPr>
        <p:grpSpPr>
          <a:xfrm>
            <a:off x="6650491" y="3199653"/>
            <a:ext cx="350079" cy="308177"/>
            <a:chOff x="4991425" y="3617150"/>
            <a:chExt cx="296175" cy="260725"/>
          </a:xfrm>
        </p:grpSpPr>
        <p:sp>
          <p:nvSpPr>
            <p:cNvPr id="6070" name="Google Shape;6070;p80"/>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0"/>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0"/>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0"/>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0"/>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0"/>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0"/>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80"/>
          <p:cNvGrpSpPr/>
          <p:nvPr/>
        </p:nvGrpSpPr>
        <p:grpSpPr>
          <a:xfrm>
            <a:off x="6727764" y="3655244"/>
            <a:ext cx="195532" cy="349163"/>
            <a:chOff x="5056800" y="3962900"/>
            <a:chExt cx="165425" cy="295400"/>
          </a:xfrm>
        </p:grpSpPr>
        <p:sp>
          <p:nvSpPr>
            <p:cNvPr id="6078" name="Google Shape;6078;p80"/>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0"/>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0"/>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1" name="Google Shape;6081;p80"/>
          <p:cNvGrpSpPr/>
          <p:nvPr/>
        </p:nvGrpSpPr>
        <p:grpSpPr>
          <a:xfrm>
            <a:off x="7979062" y="3655260"/>
            <a:ext cx="350995" cy="349133"/>
            <a:chOff x="6168925" y="3936925"/>
            <a:chExt cx="296950" cy="295375"/>
          </a:xfrm>
        </p:grpSpPr>
        <p:sp>
          <p:nvSpPr>
            <p:cNvPr id="6082" name="Google Shape;6082;p80"/>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0"/>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0"/>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0"/>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0"/>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0"/>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80"/>
          <p:cNvGrpSpPr/>
          <p:nvPr/>
        </p:nvGrpSpPr>
        <p:grpSpPr>
          <a:xfrm>
            <a:off x="6192781" y="1372332"/>
            <a:ext cx="348188" cy="349133"/>
            <a:chOff x="1674750" y="3254050"/>
            <a:chExt cx="294575" cy="295375"/>
          </a:xfrm>
        </p:grpSpPr>
        <p:sp>
          <p:nvSpPr>
            <p:cNvPr id="6089" name="Google Shape;6089;p80"/>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0"/>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0"/>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80"/>
          <p:cNvGrpSpPr/>
          <p:nvPr/>
        </p:nvGrpSpPr>
        <p:grpSpPr>
          <a:xfrm>
            <a:off x="6207177" y="1820035"/>
            <a:ext cx="319347" cy="349133"/>
            <a:chOff x="1687350" y="3618725"/>
            <a:chExt cx="270175" cy="295375"/>
          </a:xfrm>
        </p:grpSpPr>
        <p:sp>
          <p:nvSpPr>
            <p:cNvPr id="6093" name="Google Shape;6093;p80"/>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0"/>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0"/>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80"/>
          <p:cNvGrpSpPr/>
          <p:nvPr/>
        </p:nvGrpSpPr>
        <p:grpSpPr>
          <a:xfrm>
            <a:off x="6190880" y="2266516"/>
            <a:ext cx="351940" cy="349133"/>
            <a:chOff x="1672375" y="3982600"/>
            <a:chExt cx="297750" cy="295375"/>
          </a:xfrm>
        </p:grpSpPr>
        <p:sp>
          <p:nvSpPr>
            <p:cNvPr id="6097" name="Google Shape;6097;p80"/>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0"/>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0"/>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80"/>
          <p:cNvGrpSpPr/>
          <p:nvPr/>
        </p:nvGrpSpPr>
        <p:grpSpPr>
          <a:xfrm>
            <a:off x="4882872" y="2730711"/>
            <a:ext cx="350079" cy="350079"/>
            <a:chOff x="3497300" y="3227275"/>
            <a:chExt cx="296175" cy="296175"/>
          </a:xfrm>
        </p:grpSpPr>
        <p:sp>
          <p:nvSpPr>
            <p:cNvPr id="6101" name="Google Shape;6101;p80"/>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0"/>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0"/>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0"/>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0"/>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0"/>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0"/>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0"/>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80"/>
          <p:cNvGrpSpPr/>
          <p:nvPr/>
        </p:nvGrpSpPr>
        <p:grpSpPr>
          <a:xfrm>
            <a:off x="4883345" y="3180106"/>
            <a:ext cx="349133" cy="347272"/>
            <a:chOff x="3497300" y="3591950"/>
            <a:chExt cx="295375" cy="293800"/>
          </a:xfrm>
        </p:grpSpPr>
        <p:sp>
          <p:nvSpPr>
            <p:cNvPr id="6110" name="Google Shape;6110;p80"/>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0"/>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0"/>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0"/>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0"/>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0"/>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0"/>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0"/>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80"/>
          <p:cNvGrpSpPr/>
          <p:nvPr/>
        </p:nvGrpSpPr>
        <p:grpSpPr>
          <a:xfrm>
            <a:off x="4883345" y="3655244"/>
            <a:ext cx="349133" cy="349163"/>
            <a:chOff x="3497300" y="3955025"/>
            <a:chExt cx="295375" cy="295400"/>
          </a:xfrm>
        </p:grpSpPr>
        <p:sp>
          <p:nvSpPr>
            <p:cNvPr id="6119" name="Google Shape;6119;p80"/>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0"/>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0"/>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2" name="Google Shape;6122;p80"/>
          <p:cNvGrpSpPr/>
          <p:nvPr/>
        </p:nvGrpSpPr>
        <p:grpSpPr>
          <a:xfrm>
            <a:off x="7107917" y="2731435"/>
            <a:ext cx="327739" cy="348631"/>
            <a:chOff x="5364750" y="3235150"/>
            <a:chExt cx="277275" cy="294950"/>
          </a:xfrm>
        </p:grpSpPr>
        <p:sp>
          <p:nvSpPr>
            <p:cNvPr id="6123" name="Google Shape;6123;p80"/>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0"/>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0"/>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0"/>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0"/>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0"/>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0"/>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0"/>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1" name="Google Shape;6131;p80"/>
          <p:cNvGrpSpPr/>
          <p:nvPr/>
        </p:nvGrpSpPr>
        <p:grpSpPr>
          <a:xfrm>
            <a:off x="7096274" y="3177771"/>
            <a:ext cx="351024" cy="351941"/>
            <a:chOff x="5355300" y="3598250"/>
            <a:chExt cx="296975" cy="297750"/>
          </a:xfrm>
        </p:grpSpPr>
        <p:sp>
          <p:nvSpPr>
            <p:cNvPr id="6132" name="Google Shape;6132;p80"/>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0"/>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0"/>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0"/>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0"/>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0"/>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0"/>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0"/>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80"/>
          <p:cNvGrpSpPr/>
          <p:nvPr/>
        </p:nvGrpSpPr>
        <p:grpSpPr>
          <a:xfrm>
            <a:off x="7100470" y="3716693"/>
            <a:ext cx="342632" cy="226264"/>
            <a:chOff x="5358450" y="4015675"/>
            <a:chExt cx="289875" cy="191425"/>
          </a:xfrm>
        </p:grpSpPr>
        <p:sp>
          <p:nvSpPr>
            <p:cNvPr id="6141" name="Google Shape;6141;p80"/>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0"/>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0"/>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0"/>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80"/>
          <p:cNvGrpSpPr/>
          <p:nvPr/>
        </p:nvGrpSpPr>
        <p:grpSpPr>
          <a:xfrm>
            <a:off x="6226953" y="4099224"/>
            <a:ext cx="351024" cy="325464"/>
            <a:chOff x="6543825" y="3202075"/>
            <a:chExt cx="296975" cy="275350"/>
          </a:xfrm>
        </p:grpSpPr>
        <p:sp>
          <p:nvSpPr>
            <p:cNvPr id="6146" name="Google Shape;6146;p80"/>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0"/>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0"/>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0"/>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0"/>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0"/>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0"/>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80"/>
          <p:cNvGrpSpPr/>
          <p:nvPr/>
        </p:nvGrpSpPr>
        <p:grpSpPr>
          <a:xfrm>
            <a:off x="6633934" y="1378972"/>
            <a:ext cx="350079" cy="350079"/>
            <a:chOff x="2037825" y="3254050"/>
            <a:chExt cx="296175" cy="296175"/>
          </a:xfrm>
        </p:grpSpPr>
        <p:sp>
          <p:nvSpPr>
            <p:cNvPr id="6154" name="Google Shape;6154;p80"/>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0"/>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0"/>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0"/>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0"/>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0"/>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80"/>
          <p:cNvGrpSpPr/>
          <p:nvPr/>
        </p:nvGrpSpPr>
        <p:grpSpPr>
          <a:xfrm>
            <a:off x="6632072" y="1820139"/>
            <a:ext cx="353802" cy="348926"/>
            <a:chOff x="2034675" y="3617925"/>
            <a:chExt cx="299325" cy="295200"/>
          </a:xfrm>
        </p:grpSpPr>
        <p:sp>
          <p:nvSpPr>
            <p:cNvPr id="6161" name="Google Shape;6161;p80"/>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0"/>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0"/>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0"/>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0"/>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80"/>
          <p:cNvGrpSpPr/>
          <p:nvPr/>
        </p:nvGrpSpPr>
        <p:grpSpPr>
          <a:xfrm>
            <a:off x="6633934" y="2266516"/>
            <a:ext cx="350079" cy="349133"/>
            <a:chOff x="2037825" y="3981825"/>
            <a:chExt cx="296175" cy="295375"/>
          </a:xfrm>
        </p:grpSpPr>
        <p:sp>
          <p:nvSpPr>
            <p:cNvPr id="6167" name="Google Shape;6167;p80"/>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0"/>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0"/>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80"/>
          <p:cNvGrpSpPr/>
          <p:nvPr/>
        </p:nvGrpSpPr>
        <p:grpSpPr>
          <a:xfrm>
            <a:off x="5318952" y="2762832"/>
            <a:ext cx="350079" cy="285837"/>
            <a:chOff x="3860400" y="3254050"/>
            <a:chExt cx="296175" cy="241825"/>
          </a:xfrm>
        </p:grpSpPr>
        <p:sp>
          <p:nvSpPr>
            <p:cNvPr id="6171" name="Google Shape;6171;p80"/>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0"/>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0"/>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0"/>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0"/>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0"/>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0"/>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80"/>
          <p:cNvGrpSpPr/>
          <p:nvPr/>
        </p:nvGrpSpPr>
        <p:grpSpPr>
          <a:xfrm>
            <a:off x="5318479" y="3178702"/>
            <a:ext cx="351024" cy="350079"/>
            <a:chOff x="3859600" y="3591950"/>
            <a:chExt cx="296975" cy="296175"/>
          </a:xfrm>
        </p:grpSpPr>
        <p:sp>
          <p:nvSpPr>
            <p:cNvPr id="6179" name="Google Shape;6179;p80"/>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0"/>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0"/>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80"/>
          <p:cNvGrpSpPr/>
          <p:nvPr/>
        </p:nvGrpSpPr>
        <p:grpSpPr>
          <a:xfrm>
            <a:off x="5318952" y="3654786"/>
            <a:ext cx="350079" cy="350079"/>
            <a:chOff x="3860400" y="3955025"/>
            <a:chExt cx="296175" cy="296175"/>
          </a:xfrm>
        </p:grpSpPr>
        <p:sp>
          <p:nvSpPr>
            <p:cNvPr id="6183" name="Google Shape;6183;p80"/>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0"/>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0"/>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0"/>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0"/>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80"/>
          <p:cNvGrpSpPr/>
          <p:nvPr/>
        </p:nvGrpSpPr>
        <p:grpSpPr>
          <a:xfrm>
            <a:off x="7534167" y="2731184"/>
            <a:ext cx="355664" cy="349133"/>
            <a:chOff x="5716825" y="3235950"/>
            <a:chExt cx="300900" cy="295375"/>
          </a:xfrm>
        </p:grpSpPr>
        <p:sp>
          <p:nvSpPr>
            <p:cNvPr id="6189" name="Google Shape;6189;p80"/>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0"/>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0"/>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0"/>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80"/>
          <p:cNvGrpSpPr/>
          <p:nvPr/>
        </p:nvGrpSpPr>
        <p:grpSpPr>
          <a:xfrm>
            <a:off x="7547199" y="3189872"/>
            <a:ext cx="329601" cy="327739"/>
            <a:chOff x="5727850" y="3609275"/>
            <a:chExt cx="278850" cy="277275"/>
          </a:xfrm>
        </p:grpSpPr>
        <p:sp>
          <p:nvSpPr>
            <p:cNvPr id="6194" name="Google Shape;6194;p80"/>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0"/>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0"/>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0"/>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0"/>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80"/>
          <p:cNvGrpSpPr/>
          <p:nvPr/>
        </p:nvGrpSpPr>
        <p:grpSpPr>
          <a:xfrm>
            <a:off x="7558383" y="3655259"/>
            <a:ext cx="307231" cy="349133"/>
            <a:chOff x="5736525" y="3963700"/>
            <a:chExt cx="259925" cy="295375"/>
          </a:xfrm>
        </p:grpSpPr>
        <p:sp>
          <p:nvSpPr>
            <p:cNvPr id="6200" name="Google Shape;6200;p80"/>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0"/>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0"/>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0"/>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0"/>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0"/>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0"/>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80"/>
          <p:cNvGrpSpPr/>
          <p:nvPr/>
        </p:nvGrpSpPr>
        <p:grpSpPr>
          <a:xfrm>
            <a:off x="6649963" y="4104585"/>
            <a:ext cx="351024" cy="350079"/>
            <a:chOff x="6553275" y="3604550"/>
            <a:chExt cx="296975" cy="296175"/>
          </a:xfrm>
        </p:grpSpPr>
        <p:sp>
          <p:nvSpPr>
            <p:cNvPr id="6208" name="Google Shape;6208;p80"/>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0"/>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0"/>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0"/>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0"/>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0"/>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4" name="Google Shape;6214;p80"/>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6215" name="Google Shape;6215;p80"/>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219" name="Shape 6219"/>
        <p:cNvGrpSpPr/>
        <p:nvPr/>
      </p:nvGrpSpPr>
      <p:grpSpPr>
        <a:xfrm>
          <a:off x="0" y="0"/>
          <a:ext cx="0" cy="0"/>
          <a:chOff x="0" y="0"/>
          <a:chExt cx="0" cy="0"/>
        </a:xfrm>
      </p:grpSpPr>
      <p:grpSp>
        <p:nvGrpSpPr>
          <p:cNvPr id="6220" name="Google Shape;6220;p81"/>
          <p:cNvGrpSpPr/>
          <p:nvPr/>
        </p:nvGrpSpPr>
        <p:grpSpPr>
          <a:xfrm>
            <a:off x="877057" y="1380546"/>
            <a:ext cx="294401" cy="353645"/>
            <a:chOff x="-35814600" y="3202075"/>
            <a:chExt cx="242625" cy="291450"/>
          </a:xfrm>
        </p:grpSpPr>
        <p:sp>
          <p:nvSpPr>
            <p:cNvPr id="6221" name="Google Shape;6221;p81"/>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1"/>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1"/>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1"/>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1"/>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8" name="Google Shape;6228;p81"/>
          <p:cNvGrpSpPr/>
          <p:nvPr/>
        </p:nvGrpSpPr>
        <p:grpSpPr>
          <a:xfrm>
            <a:off x="847435" y="1821466"/>
            <a:ext cx="353645" cy="353888"/>
            <a:chOff x="-35839800" y="3561025"/>
            <a:chExt cx="291450" cy="291650"/>
          </a:xfrm>
        </p:grpSpPr>
        <p:sp>
          <p:nvSpPr>
            <p:cNvPr id="6229" name="Google Shape;6229;p81"/>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1"/>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1"/>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1"/>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1"/>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1"/>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1"/>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6" name="Google Shape;6236;p81"/>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7" name="Google Shape;6237;p81"/>
          <p:cNvGrpSpPr/>
          <p:nvPr/>
        </p:nvGrpSpPr>
        <p:grpSpPr>
          <a:xfrm>
            <a:off x="3084980" y="1380546"/>
            <a:ext cx="353645" cy="353645"/>
            <a:chOff x="-34003850" y="3227275"/>
            <a:chExt cx="291450" cy="291450"/>
          </a:xfrm>
        </p:grpSpPr>
        <p:sp>
          <p:nvSpPr>
            <p:cNvPr id="6238" name="Google Shape;6238;p81"/>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1"/>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1"/>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1"/>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1"/>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81"/>
          <p:cNvGrpSpPr/>
          <p:nvPr/>
        </p:nvGrpSpPr>
        <p:grpSpPr>
          <a:xfrm>
            <a:off x="3084510" y="1821238"/>
            <a:ext cx="354586" cy="354343"/>
            <a:chOff x="-34004625" y="3585850"/>
            <a:chExt cx="292225" cy="292025"/>
          </a:xfrm>
        </p:grpSpPr>
        <p:sp>
          <p:nvSpPr>
            <p:cNvPr id="6244" name="Google Shape;6244;p81"/>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1"/>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1"/>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1"/>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1"/>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81"/>
          <p:cNvGrpSpPr/>
          <p:nvPr/>
        </p:nvGrpSpPr>
        <p:grpSpPr>
          <a:xfrm>
            <a:off x="3084025" y="2256439"/>
            <a:ext cx="355557" cy="354616"/>
            <a:chOff x="-34005425" y="3945575"/>
            <a:chExt cx="293025" cy="292250"/>
          </a:xfrm>
        </p:grpSpPr>
        <p:sp>
          <p:nvSpPr>
            <p:cNvPr id="6250" name="Google Shape;6250;p81"/>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1"/>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1"/>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81"/>
          <p:cNvGrpSpPr/>
          <p:nvPr/>
        </p:nvGrpSpPr>
        <p:grpSpPr>
          <a:xfrm>
            <a:off x="1731124" y="2729615"/>
            <a:ext cx="358408" cy="355557"/>
            <a:chOff x="-32174975" y="3192625"/>
            <a:chExt cx="295375" cy="293025"/>
          </a:xfrm>
        </p:grpSpPr>
        <p:sp>
          <p:nvSpPr>
            <p:cNvPr id="6254" name="Google Shape;6254;p81"/>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1"/>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1"/>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1"/>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8" name="Google Shape;6258;p81"/>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1"/>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0" name="Google Shape;6260;p81"/>
          <p:cNvGrpSpPr/>
          <p:nvPr/>
        </p:nvGrpSpPr>
        <p:grpSpPr>
          <a:xfrm>
            <a:off x="3970274" y="2730570"/>
            <a:ext cx="354586" cy="353645"/>
            <a:chOff x="-30345325" y="3184750"/>
            <a:chExt cx="292225" cy="291450"/>
          </a:xfrm>
        </p:grpSpPr>
        <p:sp>
          <p:nvSpPr>
            <p:cNvPr id="6261" name="Google Shape;6261;p81"/>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1"/>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1"/>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1"/>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1"/>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81"/>
          <p:cNvGrpSpPr/>
          <p:nvPr/>
        </p:nvGrpSpPr>
        <p:grpSpPr>
          <a:xfrm>
            <a:off x="1295026" y="1380546"/>
            <a:ext cx="353645" cy="353645"/>
            <a:chOff x="-35481425" y="3202075"/>
            <a:chExt cx="291450" cy="291450"/>
          </a:xfrm>
        </p:grpSpPr>
        <p:sp>
          <p:nvSpPr>
            <p:cNvPr id="6267" name="Google Shape;6267;p81"/>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1"/>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1"/>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1"/>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1"/>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1"/>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1"/>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4" name="Google Shape;6274;p81"/>
          <p:cNvGrpSpPr/>
          <p:nvPr/>
        </p:nvGrpSpPr>
        <p:grpSpPr>
          <a:xfrm>
            <a:off x="1294556" y="1822072"/>
            <a:ext cx="354586" cy="352675"/>
            <a:chOff x="-35482200" y="3561225"/>
            <a:chExt cx="292225" cy="290650"/>
          </a:xfrm>
        </p:grpSpPr>
        <p:sp>
          <p:nvSpPr>
            <p:cNvPr id="6275" name="Google Shape;6275;p81"/>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1"/>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1"/>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81"/>
          <p:cNvGrpSpPr/>
          <p:nvPr/>
        </p:nvGrpSpPr>
        <p:grpSpPr>
          <a:xfrm>
            <a:off x="1295026" y="2256940"/>
            <a:ext cx="353645" cy="353615"/>
            <a:chOff x="-35481425" y="3919600"/>
            <a:chExt cx="291450" cy="291425"/>
          </a:xfrm>
        </p:grpSpPr>
        <p:sp>
          <p:nvSpPr>
            <p:cNvPr id="6279" name="Google Shape;6279;p81"/>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1"/>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1"/>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1"/>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1"/>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1"/>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1"/>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1"/>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81"/>
          <p:cNvGrpSpPr/>
          <p:nvPr/>
        </p:nvGrpSpPr>
        <p:grpSpPr>
          <a:xfrm>
            <a:off x="3530661" y="1381031"/>
            <a:ext cx="357468" cy="352675"/>
            <a:chOff x="-33645475" y="3228075"/>
            <a:chExt cx="294600" cy="290650"/>
          </a:xfrm>
        </p:grpSpPr>
        <p:sp>
          <p:nvSpPr>
            <p:cNvPr id="6288" name="Google Shape;6288;p81"/>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1"/>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1"/>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1"/>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1"/>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1"/>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1"/>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81"/>
          <p:cNvGrpSpPr/>
          <p:nvPr/>
        </p:nvGrpSpPr>
        <p:grpSpPr>
          <a:xfrm>
            <a:off x="3531631" y="1821116"/>
            <a:ext cx="355526" cy="354586"/>
            <a:chOff x="-33646250" y="3586425"/>
            <a:chExt cx="293000" cy="292225"/>
          </a:xfrm>
        </p:grpSpPr>
        <p:sp>
          <p:nvSpPr>
            <p:cNvPr id="6296" name="Google Shape;6296;p81"/>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1"/>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81"/>
          <p:cNvGrpSpPr/>
          <p:nvPr/>
        </p:nvGrpSpPr>
        <p:grpSpPr>
          <a:xfrm>
            <a:off x="3532101" y="2255969"/>
            <a:ext cx="354586" cy="355557"/>
            <a:chOff x="-33645475" y="3944800"/>
            <a:chExt cx="292225" cy="293025"/>
          </a:xfrm>
        </p:grpSpPr>
        <p:sp>
          <p:nvSpPr>
            <p:cNvPr id="6299" name="Google Shape;6299;p81"/>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1"/>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1"/>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1"/>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1"/>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1"/>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1"/>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1"/>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1"/>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1"/>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9" name="Google Shape;6309;p81"/>
          <p:cNvGrpSpPr/>
          <p:nvPr/>
        </p:nvGrpSpPr>
        <p:grpSpPr>
          <a:xfrm>
            <a:off x="2185320" y="2729706"/>
            <a:ext cx="352675" cy="355375"/>
            <a:chOff x="-31809525" y="3192625"/>
            <a:chExt cx="290650" cy="292875"/>
          </a:xfrm>
        </p:grpSpPr>
        <p:sp>
          <p:nvSpPr>
            <p:cNvPr id="6310" name="Google Shape;6310;p81"/>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1"/>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1"/>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1"/>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81"/>
          <p:cNvGrpSpPr/>
          <p:nvPr/>
        </p:nvGrpSpPr>
        <p:grpSpPr>
          <a:xfrm>
            <a:off x="2184835" y="3200258"/>
            <a:ext cx="353645" cy="355557"/>
            <a:chOff x="-31811100" y="3550975"/>
            <a:chExt cx="291450" cy="293025"/>
          </a:xfrm>
        </p:grpSpPr>
        <p:sp>
          <p:nvSpPr>
            <p:cNvPr id="6315" name="Google Shape;6315;p81"/>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1"/>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1"/>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1"/>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1"/>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1"/>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1"/>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81"/>
          <p:cNvGrpSpPr/>
          <p:nvPr/>
        </p:nvGrpSpPr>
        <p:grpSpPr>
          <a:xfrm>
            <a:off x="2178631" y="3664562"/>
            <a:ext cx="366052" cy="356831"/>
            <a:chOff x="-31817400" y="3910025"/>
            <a:chExt cx="301675" cy="294075"/>
          </a:xfrm>
        </p:grpSpPr>
        <p:sp>
          <p:nvSpPr>
            <p:cNvPr id="6323" name="Google Shape;6323;p81"/>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1"/>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1"/>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81"/>
          <p:cNvGrpSpPr/>
          <p:nvPr/>
        </p:nvGrpSpPr>
        <p:grpSpPr>
          <a:xfrm>
            <a:off x="3970259" y="3200743"/>
            <a:ext cx="354616" cy="354586"/>
            <a:chOff x="-30354000" y="3569100"/>
            <a:chExt cx="292250" cy="292225"/>
          </a:xfrm>
        </p:grpSpPr>
        <p:sp>
          <p:nvSpPr>
            <p:cNvPr id="6327" name="Google Shape;6327;p81"/>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1"/>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1"/>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1"/>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1"/>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1"/>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81"/>
          <p:cNvGrpSpPr/>
          <p:nvPr/>
        </p:nvGrpSpPr>
        <p:grpSpPr>
          <a:xfrm>
            <a:off x="1748837" y="1380546"/>
            <a:ext cx="342148" cy="353645"/>
            <a:chOff x="-35118325" y="3202075"/>
            <a:chExt cx="281975" cy="291450"/>
          </a:xfrm>
        </p:grpSpPr>
        <p:sp>
          <p:nvSpPr>
            <p:cNvPr id="6334" name="Google Shape;6334;p81"/>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1"/>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1"/>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1"/>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81"/>
          <p:cNvGrpSpPr/>
          <p:nvPr/>
        </p:nvGrpSpPr>
        <p:grpSpPr>
          <a:xfrm>
            <a:off x="1742618" y="1821799"/>
            <a:ext cx="354586" cy="353221"/>
            <a:chOff x="-35123050" y="3561225"/>
            <a:chExt cx="292225" cy="291100"/>
          </a:xfrm>
        </p:grpSpPr>
        <p:sp>
          <p:nvSpPr>
            <p:cNvPr id="6339" name="Google Shape;6339;p81"/>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1"/>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81"/>
          <p:cNvGrpSpPr/>
          <p:nvPr/>
        </p:nvGrpSpPr>
        <p:grpSpPr>
          <a:xfrm>
            <a:off x="1784677" y="2256940"/>
            <a:ext cx="270467" cy="353615"/>
            <a:chOff x="-35089175" y="3919600"/>
            <a:chExt cx="222900" cy="291425"/>
          </a:xfrm>
        </p:grpSpPr>
        <p:sp>
          <p:nvSpPr>
            <p:cNvPr id="6342" name="Google Shape;6342;p81"/>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1"/>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81"/>
          <p:cNvGrpSpPr/>
          <p:nvPr/>
        </p:nvGrpSpPr>
        <p:grpSpPr>
          <a:xfrm>
            <a:off x="3981673" y="1380303"/>
            <a:ext cx="336445" cy="354131"/>
            <a:chOff x="-33277650" y="3226875"/>
            <a:chExt cx="277275" cy="291850"/>
          </a:xfrm>
        </p:grpSpPr>
        <p:sp>
          <p:nvSpPr>
            <p:cNvPr id="6345" name="Google Shape;6345;p81"/>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1"/>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1"/>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1"/>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1"/>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1"/>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1"/>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81"/>
          <p:cNvGrpSpPr/>
          <p:nvPr/>
        </p:nvGrpSpPr>
        <p:grpSpPr>
          <a:xfrm>
            <a:off x="3973073" y="1821587"/>
            <a:ext cx="353645" cy="353645"/>
            <a:chOff x="-33286325" y="3586425"/>
            <a:chExt cx="291450" cy="291450"/>
          </a:xfrm>
        </p:grpSpPr>
        <p:sp>
          <p:nvSpPr>
            <p:cNvPr id="6353" name="Google Shape;6353;p81"/>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1"/>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1"/>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1"/>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1"/>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81"/>
          <p:cNvGrpSpPr/>
          <p:nvPr/>
        </p:nvGrpSpPr>
        <p:grpSpPr>
          <a:xfrm>
            <a:off x="3973073" y="2255969"/>
            <a:ext cx="353645" cy="355557"/>
            <a:chOff x="-33286325" y="3944800"/>
            <a:chExt cx="291450" cy="293025"/>
          </a:xfrm>
        </p:grpSpPr>
        <p:sp>
          <p:nvSpPr>
            <p:cNvPr id="6359" name="Google Shape;6359;p8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81"/>
          <p:cNvGrpSpPr/>
          <p:nvPr/>
        </p:nvGrpSpPr>
        <p:grpSpPr>
          <a:xfrm>
            <a:off x="2631470" y="2729129"/>
            <a:ext cx="353645" cy="356527"/>
            <a:chOff x="-31452725" y="3191825"/>
            <a:chExt cx="291450" cy="293825"/>
          </a:xfrm>
        </p:grpSpPr>
        <p:sp>
          <p:nvSpPr>
            <p:cNvPr id="6364" name="Google Shape;6364;p81"/>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1"/>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1"/>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1"/>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81"/>
          <p:cNvGrpSpPr/>
          <p:nvPr/>
        </p:nvGrpSpPr>
        <p:grpSpPr>
          <a:xfrm>
            <a:off x="2631000" y="3200744"/>
            <a:ext cx="354586" cy="354586"/>
            <a:chOff x="-31452725" y="3551775"/>
            <a:chExt cx="292225" cy="292225"/>
          </a:xfrm>
        </p:grpSpPr>
        <p:sp>
          <p:nvSpPr>
            <p:cNvPr id="6369" name="Google Shape;6369;p81"/>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1"/>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1"/>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1"/>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81"/>
          <p:cNvGrpSpPr/>
          <p:nvPr/>
        </p:nvGrpSpPr>
        <p:grpSpPr>
          <a:xfrm>
            <a:off x="2629559" y="3664729"/>
            <a:ext cx="357468" cy="356497"/>
            <a:chOff x="-31455100" y="3909350"/>
            <a:chExt cx="294600" cy="293800"/>
          </a:xfrm>
        </p:grpSpPr>
        <p:sp>
          <p:nvSpPr>
            <p:cNvPr id="6374" name="Google Shape;6374;p81"/>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1"/>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81"/>
          <p:cNvGrpSpPr/>
          <p:nvPr/>
        </p:nvGrpSpPr>
        <p:grpSpPr>
          <a:xfrm>
            <a:off x="3970744" y="3665684"/>
            <a:ext cx="353645" cy="354586"/>
            <a:chOff x="-30345325" y="3918800"/>
            <a:chExt cx="291450" cy="292225"/>
          </a:xfrm>
        </p:grpSpPr>
        <p:sp>
          <p:nvSpPr>
            <p:cNvPr id="6377" name="Google Shape;6377;p81"/>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81"/>
          <p:cNvGrpSpPr/>
          <p:nvPr/>
        </p:nvGrpSpPr>
        <p:grpSpPr>
          <a:xfrm>
            <a:off x="2190209" y="1821587"/>
            <a:ext cx="353645" cy="353645"/>
            <a:chOff x="-34763900" y="3561225"/>
            <a:chExt cx="291450" cy="291450"/>
          </a:xfrm>
        </p:grpSpPr>
        <p:sp>
          <p:nvSpPr>
            <p:cNvPr id="6383" name="Google Shape;6383;p81"/>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6" name="Google Shape;6386;p81"/>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7" name="Google Shape;6387;p81"/>
          <p:cNvGrpSpPr/>
          <p:nvPr/>
        </p:nvGrpSpPr>
        <p:grpSpPr>
          <a:xfrm>
            <a:off x="845106" y="2730099"/>
            <a:ext cx="354586" cy="354586"/>
            <a:chOff x="-32927950" y="3227275"/>
            <a:chExt cx="292225" cy="292225"/>
          </a:xfrm>
        </p:grpSpPr>
        <p:sp>
          <p:nvSpPr>
            <p:cNvPr id="6388" name="Google Shape;6388;p81"/>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81"/>
          <p:cNvGrpSpPr/>
          <p:nvPr/>
        </p:nvGrpSpPr>
        <p:grpSpPr>
          <a:xfrm>
            <a:off x="844621" y="3201213"/>
            <a:ext cx="355557" cy="353645"/>
            <a:chOff x="-32927950" y="3586425"/>
            <a:chExt cx="293025" cy="291450"/>
          </a:xfrm>
        </p:grpSpPr>
        <p:sp>
          <p:nvSpPr>
            <p:cNvPr id="6394" name="Google Shape;6394;p81"/>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1"/>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1"/>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81"/>
          <p:cNvGrpSpPr/>
          <p:nvPr/>
        </p:nvGrpSpPr>
        <p:grpSpPr>
          <a:xfrm>
            <a:off x="845106" y="3665198"/>
            <a:ext cx="354586" cy="355557"/>
            <a:chOff x="-32927950" y="3944800"/>
            <a:chExt cx="292225" cy="293025"/>
          </a:xfrm>
        </p:grpSpPr>
        <p:sp>
          <p:nvSpPr>
            <p:cNvPr id="6400" name="Google Shape;6400;p81"/>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1"/>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9" name="Google Shape;6409;p81"/>
          <p:cNvGrpSpPr/>
          <p:nvPr/>
        </p:nvGrpSpPr>
        <p:grpSpPr>
          <a:xfrm>
            <a:off x="3073898" y="2730449"/>
            <a:ext cx="354586" cy="353888"/>
            <a:chOff x="-31094350" y="3194000"/>
            <a:chExt cx="292225" cy="291650"/>
          </a:xfrm>
        </p:grpSpPr>
        <p:sp>
          <p:nvSpPr>
            <p:cNvPr id="6410" name="Google Shape;6410;p81"/>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8" name="Google Shape;6418;p81"/>
          <p:cNvGrpSpPr/>
          <p:nvPr/>
        </p:nvGrpSpPr>
        <p:grpSpPr>
          <a:xfrm>
            <a:off x="3074368" y="3200941"/>
            <a:ext cx="353645" cy="354191"/>
            <a:chOff x="-31093575" y="3552550"/>
            <a:chExt cx="291450" cy="291900"/>
          </a:xfrm>
        </p:grpSpPr>
        <p:sp>
          <p:nvSpPr>
            <p:cNvPr id="6419" name="Google Shape;6419;p81"/>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1"/>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81"/>
          <p:cNvGrpSpPr/>
          <p:nvPr/>
        </p:nvGrpSpPr>
        <p:grpSpPr>
          <a:xfrm>
            <a:off x="2200736" y="1380546"/>
            <a:ext cx="332593" cy="353645"/>
            <a:chOff x="-34755225" y="3202075"/>
            <a:chExt cx="274100" cy="291450"/>
          </a:xfrm>
        </p:grpSpPr>
        <p:sp>
          <p:nvSpPr>
            <p:cNvPr id="6424" name="Google Shape;6424;p81"/>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1"/>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81"/>
          <p:cNvGrpSpPr/>
          <p:nvPr/>
        </p:nvGrpSpPr>
        <p:grpSpPr>
          <a:xfrm>
            <a:off x="3074368" y="3666169"/>
            <a:ext cx="353645" cy="353615"/>
            <a:chOff x="-31093575" y="3911725"/>
            <a:chExt cx="291450" cy="291425"/>
          </a:xfrm>
        </p:grpSpPr>
        <p:sp>
          <p:nvSpPr>
            <p:cNvPr id="6432" name="Google Shape;6432;p81"/>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81"/>
          <p:cNvGrpSpPr/>
          <p:nvPr/>
        </p:nvGrpSpPr>
        <p:grpSpPr>
          <a:xfrm>
            <a:off x="2183798" y="4123136"/>
            <a:ext cx="356497" cy="354586"/>
            <a:chOff x="-29946000" y="3183175"/>
            <a:chExt cx="293800" cy="292225"/>
          </a:xfrm>
        </p:grpSpPr>
        <p:sp>
          <p:nvSpPr>
            <p:cNvPr id="6435" name="Google Shape;6435;p81"/>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1"/>
          <p:cNvGrpSpPr/>
          <p:nvPr/>
        </p:nvGrpSpPr>
        <p:grpSpPr>
          <a:xfrm>
            <a:off x="2628330" y="1380289"/>
            <a:ext cx="358408" cy="354161"/>
            <a:chOff x="-34408675" y="3202075"/>
            <a:chExt cx="295375" cy="291875"/>
          </a:xfrm>
        </p:grpSpPr>
        <p:sp>
          <p:nvSpPr>
            <p:cNvPr id="6442" name="Google Shape;6442;p81"/>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81"/>
          <p:cNvGrpSpPr/>
          <p:nvPr/>
        </p:nvGrpSpPr>
        <p:grpSpPr>
          <a:xfrm>
            <a:off x="2630241" y="1820283"/>
            <a:ext cx="354586" cy="356254"/>
            <a:chOff x="-34405525" y="3558075"/>
            <a:chExt cx="292225" cy="293600"/>
          </a:xfrm>
        </p:grpSpPr>
        <p:sp>
          <p:nvSpPr>
            <p:cNvPr id="6447" name="Google Shape;6447;p81"/>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81"/>
          <p:cNvGrpSpPr/>
          <p:nvPr/>
        </p:nvGrpSpPr>
        <p:grpSpPr>
          <a:xfrm>
            <a:off x="2629755" y="2256940"/>
            <a:ext cx="355557" cy="353615"/>
            <a:chOff x="-34406325" y="3919600"/>
            <a:chExt cx="293025" cy="291425"/>
          </a:xfrm>
        </p:grpSpPr>
        <p:sp>
          <p:nvSpPr>
            <p:cNvPr id="6451" name="Google Shape;6451;p81"/>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1"/>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1"/>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81"/>
          <p:cNvGrpSpPr/>
          <p:nvPr/>
        </p:nvGrpSpPr>
        <p:grpSpPr>
          <a:xfrm>
            <a:off x="1293653" y="2736303"/>
            <a:ext cx="353645" cy="342179"/>
            <a:chOff x="-32568800" y="3232000"/>
            <a:chExt cx="291450" cy="282000"/>
          </a:xfrm>
        </p:grpSpPr>
        <p:sp>
          <p:nvSpPr>
            <p:cNvPr id="6459" name="Google Shape;6459;p81"/>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81"/>
          <p:cNvGrpSpPr/>
          <p:nvPr/>
        </p:nvGrpSpPr>
        <p:grpSpPr>
          <a:xfrm>
            <a:off x="1293183" y="3201213"/>
            <a:ext cx="354586" cy="353645"/>
            <a:chOff x="-32569575" y="3586425"/>
            <a:chExt cx="292225" cy="291450"/>
          </a:xfrm>
        </p:grpSpPr>
        <p:sp>
          <p:nvSpPr>
            <p:cNvPr id="6462" name="Google Shape;6462;p81"/>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1"/>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81"/>
          <p:cNvGrpSpPr/>
          <p:nvPr/>
        </p:nvGrpSpPr>
        <p:grpSpPr>
          <a:xfrm>
            <a:off x="1284098" y="3665805"/>
            <a:ext cx="372756" cy="354343"/>
            <a:chOff x="-32576675" y="3944600"/>
            <a:chExt cx="307200" cy="292025"/>
          </a:xfrm>
        </p:grpSpPr>
        <p:sp>
          <p:nvSpPr>
            <p:cNvPr id="6465" name="Google Shape;6465;p81"/>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7" name="Google Shape;6467;p81"/>
          <p:cNvGrpSpPr/>
          <p:nvPr/>
        </p:nvGrpSpPr>
        <p:grpSpPr>
          <a:xfrm>
            <a:off x="3529065" y="2730100"/>
            <a:ext cx="354586" cy="354586"/>
            <a:chOff x="-30735200" y="3192625"/>
            <a:chExt cx="292225" cy="292225"/>
          </a:xfrm>
        </p:grpSpPr>
        <p:sp>
          <p:nvSpPr>
            <p:cNvPr id="6468" name="Google Shape;6468;p81"/>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1"/>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81"/>
          <p:cNvGrpSpPr/>
          <p:nvPr/>
        </p:nvGrpSpPr>
        <p:grpSpPr>
          <a:xfrm>
            <a:off x="3529065" y="3201532"/>
            <a:ext cx="354586" cy="353008"/>
            <a:chOff x="-30735200" y="3552550"/>
            <a:chExt cx="292225" cy="290925"/>
          </a:xfrm>
        </p:grpSpPr>
        <p:sp>
          <p:nvSpPr>
            <p:cNvPr id="6476" name="Google Shape;6476;p81"/>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81"/>
          <p:cNvGrpSpPr/>
          <p:nvPr/>
        </p:nvGrpSpPr>
        <p:grpSpPr>
          <a:xfrm>
            <a:off x="3529065" y="3666154"/>
            <a:ext cx="354586" cy="353645"/>
            <a:chOff x="-30735200" y="3910925"/>
            <a:chExt cx="292225" cy="291450"/>
          </a:xfrm>
        </p:grpSpPr>
        <p:sp>
          <p:nvSpPr>
            <p:cNvPr id="6479" name="Google Shape;6479;p81"/>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1" name="Google Shape;6481;p81"/>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2" name="Google Shape;6482;p81"/>
          <p:cNvGrpSpPr/>
          <p:nvPr/>
        </p:nvGrpSpPr>
        <p:grpSpPr>
          <a:xfrm>
            <a:off x="4882910" y="1379021"/>
            <a:ext cx="358971" cy="359224"/>
            <a:chOff x="-57956275" y="3197925"/>
            <a:chExt cx="319000" cy="319225"/>
          </a:xfrm>
        </p:grpSpPr>
        <p:sp>
          <p:nvSpPr>
            <p:cNvPr id="6483" name="Google Shape;6483;p81"/>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1"/>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1"/>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1"/>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81"/>
          <p:cNvGrpSpPr/>
          <p:nvPr/>
        </p:nvGrpSpPr>
        <p:grpSpPr>
          <a:xfrm>
            <a:off x="4905064" y="1835446"/>
            <a:ext cx="314662" cy="358971"/>
            <a:chOff x="-57940525" y="3590375"/>
            <a:chExt cx="279625" cy="319000"/>
          </a:xfrm>
        </p:grpSpPr>
        <p:sp>
          <p:nvSpPr>
            <p:cNvPr id="6491" name="Google Shape;6491;p81"/>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1"/>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1"/>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81"/>
          <p:cNvGrpSpPr/>
          <p:nvPr/>
        </p:nvGrpSpPr>
        <p:grpSpPr>
          <a:xfrm>
            <a:off x="4875945" y="2276817"/>
            <a:ext cx="358099" cy="358999"/>
            <a:chOff x="-57959425" y="3982600"/>
            <a:chExt cx="318225" cy="319025"/>
          </a:xfrm>
        </p:grpSpPr>
        <p:sp>
          <p:nvSpPr>
            <p:cNvPr id="6497" name="Google Shape;6497;p81"/>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1"/>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1"/>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81"/>
          <p:cNvGrpSpPr/>
          <p:nvPr/>
        </p:nvGrpSpPr>
        <p:grpSpPr>
          <a:xfrm>
            <a:off x="7076112" y="1380146"/>
            <a:ext cx="357226" cy="357226"/>
            <a:chOff x="-55987225" y="3198925"/>
            <a:chExt cx="317450" cy="317450"/>
          </a:xfrm>
        </p:grpSpPr>
        <p:sp>
          <p:nvSpPr>
            <p:cNvPr id="6502" name="Google Shape;6502;p81"/>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1"/>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1"/>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6" name="Google Shape;6506;p81"/>
          <p:cNvGrpSpPr/>
          <p:nvPr/>
        </p:nvGrpSpPr>
        <p:grpSpPr>
          <a:xfrm>
            <a:off x="7076112" y="1836178"/>
            <a:ext cx="357226" cy="357367"/>
            <a:chOff x="-55987225" y="3591025"/>
            <a:chExt cx="317450" cy="317575"/>
          </a:xfrm>
        </p:grpSpPr>
        <p:sp>
          <p:nvSpPr>
            <p:cNvPr id="6507" name="Google Shape;6507;p81"/>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1"/>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1"/>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81"/>
          <p:cNvGrpSpPr/>
          <p:nvPr/>
        </p:nvGrpSpPr>
        <p:grpSpPr>
          <a:xfrm>
            <a:off x="7090027" y="2276817"/>
            <a:ext cx="358999" cy="358999"/>
            <a:chOff x="-55988800" y="3982600"/>
            <a:chExt cx="319025" cy="319025"/>
          </a:xfrm>
        </p:grpSpPr>
        <p:sp>
          <p:nvSpPr>
            <p:cNvPr id="6513" name="Google Shape;6513;p81"/>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8" name="Google Shape;6518;p81"/>
          <p:cNvGrpSpPr/>
          <p:nvPr/>
        </p:nvGrpSpPr>
        <p:grpSpPr>
          <a:xfrm>
            <a:off x="5748546" y="2734774"/>
            <a:ext cx="356326" cy="358971"/>
            <a:chOff x="-54026025" y="3192625"/>
            <a:chExt cx="316650" cy="319000"/>
          </a:xfrm>
        </p:grpSpPr>
        <p:sp>
          <p:nvSpPr>
            <p:cNvPr id="6519" name="Google Shape;6519;p81"/>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81"/>
          <p:cNvGrpSpPr/>
          <p:nvPr/>
        </p:nvGrpSpPr>
        <p:grpSpPr>
          <a:xfrm>
            <a:off x="5768492" y="3205748"/>
            <a:ext cx="316434" cy="358099"/>
            <a:chOff x="-54007925" y="3584850"/>
            <a:chExt cx="281200" cy="318225"/>
          </a:xfrm>
        </p:grpSpPr>
        <p:sp>
          <p:nvSpPr>
            <p:cNvPr id="6528" name="Google Shape;6528;p81"/>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1"/>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81"/>
          <p:cNvGrpSpPr/>
          <p:nvPr/>
        </p:nvGrpSpPr>
        <p:grpSpPr>
          <a:xfrm>
            <a:off x="5768492" y="3667633"/>
            <a:ext cx="316434" cy="358914"/>
            <a:chOff x="-54007925" y="3975575"/>
            <a:chExt cx="281200" cy="318950"/>
          </a:xfrm>
        </p:grpSpPr>
        <p:sp>
          <p:nvSpPr>
            <p:cNvPr id="6535" name="Google Shape;6535;p81"/>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81"/>
          <p:cNvGrpSpPr/>
          <p:nvPr/>
        </p:nvGrpSpPr>
        <p:grpSpPr>
          <a:xfrm>
            <a:off x="8003359" y="2752104"/>
            <a:ext cx="274770" cy="358492"/>
            <a:chOff x="-52005775" y="3208025"/>
            <a:chExt cx="244175" cy="318575"/>
          </a:xfrm>
        </p:grpSpPr>
        <p:sp>
          <p:nvSpPr>
            <p:cNvPr id="6540" name="Google Shape;6540;p81"/>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1"/>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81"/>
          <p:cNvGrpSpPr/>
          <p:nvPr/>
        </p:nvGrpSpPr>
        <p:grpSpPr>
          <a:xfrm>
            <a:off x="5309825" y="1380146"/>
            <a:ext cx="358099" cy="358099"/>
            <a:chOff x="-57568775" y="3198925"/>
            <a:chExt cx="318225" cy="318225"/>
          </a:xfrm>
        </p:grpSpPr>
        <p:sp>
          <p:nvSpPr>
            <p:cNvPr id="6552" name="Google Shape;6552;p81"/>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81"/>
          <p:cNvGrpSpPr/>
          <p:nvPr/>
        </p:nvGrpSpPr>
        <p:grpSpPr>
          <a:xfrm>
            <a:off x="5331543" y="1835446"/>
            <a:ext cx="314662" cy="358099"/>
            <a:chOff x="-57549075" y="3590375"/>
            <a:chExt cx="279625" cy="318225"/>
          </a:xfrm>
        </p:grpSpPr>
        <p:sp>
          <p:nvSpPr>
            <p:cNvPr id="6559" name="Google Shape;6559;p81"/>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1"/>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1"/>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81"/>
          <p:cNvGrpSpPr/>
          <p:nvPr/>
        </p:nvGrpSpPr>
        <p:grpSpPr>
          <a:xfrm>
            <a:off x="5323740" y="2276817"/>
            <a:ext cx="359871" cy="359871"/>
            <a:chOff x="-57570350" y="3982600"/>
            <a:chExt cx="319800" cy="319800"/>
          </a:xfrm>
        </p:grpSpPr>
        <p:sp>
          <p:nvSpPr>
            <p:cNvPr id="6564" name="Google Shape;6564;p81"/>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8" name="Google Shape;6568;p81"/>
          <p:cNvGrpSpPr/>
          <p:nvPr/>
        </p:nvGrpSpPr>
        <p:grpSpPr>
          <a:xfrm>
            <a:off x="7538779" y="1379246"/>
            <a:ext cx="314662" cy="358999"/>
            <a:chOff x="-55576850" y="3198125"/>
            <a:chExt cx="279625" cy="319025"/>
          </a:xfrm>
        </p:grpSpPr>
        <p:sp>
          <p:nvSpPr>
            <p:cNvPr id="6569" name="Google Shape;6569;p81"/>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81"/>
          <p:cNvGrpSpPr/>
          <p:nvPr/>
        </p:nvGrpSpPr>
        <p:grpSpPr>
          <a:xfrm>
            <a:off x="7516174" y="1835221"/>
            <a:ext cx="359871" cy="358324"/>
            <a:chOff x="-55596550" y="3590175"/>
            <a:chExt cx="319800" cy="318425"/>
          </a:xfrm>
        </p:grpSpPr>
        <p:sp>
          <p:nvSpPr>
            <p:cNvPr id="6574" name="Google Shape;6574;p81"/>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81"/>
          <p:cNvGrpSpPr/>
          <p:nvPr/>
        </p:nvGrpSpPr>
        <p:grpSpPr>
          <a:xfrm>
            <a:off x="7531412" y="2276564"/>
            <a:ext cx="358999" cy="359252"/>
            <a:chOff x="-55595775" y="3982375"/>
            <a:chExt cx="319025" cy="319250"/>
          </a:xfrm>
        </p:grpSpPr>
        <p:sp>
          <p:nvSpPr>
            <p:cNvPr id="6579" name="Google Shape;6579;p81"/>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1"/>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1"/>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81"/>
          <p:cNvGrpSpPr/>
          <p:nvPr/>
        </p:nvGrpSpPr>
        <p:grpSpPr>
          <a:xfrm>
            <a:off x="6188595" y="2734774"/>
            <a:ext cx="358999" cy="358099"/>
            <a:chOff x="-53635375" y="3192625"/>
            <a:chExt cx="319025" cy="318225"/>
          </a:xfrm>
        </p:grpSpPr>
        <p:sp>
          <p:nvSpPr>
            <p:cNvPr id="6586" name="Google Shape;6586;p81"/>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81"/>
          <p:cNvGrpSpPr/>
          <p:nvPr/>
        </p:nvGrpSpPr>
        <p:grpSpPr>
          <a:xfrm>
            <a:off x="6210763" y="3205748"/>
            <a:ext cx="314662" cy="358999"/>
            <a:chOff x="-53615675" y="3584850"/>
            <a:chExt cx="279625" cy="319025"/>
          </a:xfrm>
        </p:grpSpPr>
        <p:sp>
          <p:nvSpPr>
            <p:cNvPr id="6590" name="Google Shape;6590;p81"/>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81"/>
          <p:cNvGrpSpPr/>
          <p:nvPr/>
        </p:nvGrpSpPr>
        <p:grpSpPr>
          <a:xfrm>
            <a:off x="6188609" y="3668674"/>
            <a:ext cx="358971" cy="357874"/>
            <a:chOff x="-53634575" y="3976500"/>
            <a:chExt cx="319000" cy="318025"/>
          </a:xfrm>
        </p:grpSpPr>
        <p:sp>
          <p:nvSpPr>
            <p:cNvPr id="6594" name="Google Shape;6594;p81"/>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2" name="Google Shape;6602;p81"/>
          <p:cNvGrpSpPr/>
          <p:nvPr/>
        </p:nvGrpSpPr>
        <p:grpSpPr>
          <a:xfrm>
            <a:off x="7983413" y="3211628"/>
            <a:ext cx="314662" cy="358436"/>
            <a:chOff x="-52023900" y="3590075"/>
            <a:chExt cx="279625" cy="318525"/>
          </a:xfrm>
        </p:grpSpPr>
        <p:sp>
          <p:nvSpPr>
            <p:cNvPr id="6603" name="Google Shape;6603;p81"/>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1"/>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1"/>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81"/>
          <p:cNvGrpSpPr/>
          <p:nvPr/>
        </p:nvGrpSpPr>
        <p:grpSpPr>
          <a:xfrm>
            <a:off x="5746654" y="1380146"/>
            <a:ext cx="358971" cy="358971"/>
            <a:chOff x="-57173375" y="3198925"/>
            <a:chExt cx="319000" cy="319000"/>
          </a:xfrm>
        </p:grpSpPr>
        <p:sp>
          <p:nvSpPr>
            <p:cNvPr id="6611" name="Google Shape;6611;p81"/>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81"/>
          <p:cNvGrpSpPr/>
          <p:nvPr/>
        </p:nvGrpSpPr>
        <p:grpSpPr>
          <a:xfrm>
            <a:off x="5747541" y="1857587"/>
            <a:ext cx="357198" cy="314690"/>
            <a:chOff x="-57176525" y="3610050"/>
            <a:chExt cx="317425" cy="279650"/>
          </a:xfrm>
        </p:grpSpPr>
        <p:sp>
          <p:nvSpPr>
            <p:cNvPr id="6616" name="Google Shape;6616;p81"/>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81"/>
          <p:cNvGrpSpPr/>
          <p:nvPr/>
        </p:nvGrpSpPr>
        <p:grpSpPr>
          <a:xfrm>
            <a:off x="7957995" y="1380146"/>
            <a:ext cx="358099" cy="356326"/>
            <a:chOff x="-55202750" y="3198925"/>
            <a:chExt cx="318225" cy="316650"/>
          </a:xfrm>
        </p:grpSpPr>
        <p:sp>
          <p:nvSpPr>
            <p:cNvPr id="6622" name="Google Shape;6622;p81"/>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81"/>
          <p:cNvGrpSpPr/>
          <p:nvPr/>
        </p:nvGrpSpPr>
        <p:grpSpPr>
          <a:xfrm>
            <a:off x="7968629" y="1835446"/>
            <a:ext cx="336830" cy="358099"/>
            <a:chOff x="-55194875" y="3590375"/>
            <a:chExt cx="299325" cy="318225"/>
          </a:xfrm>
        </p:grpSpPr>
        <p:sp>
          <p:nvSpPr>
            <p:cNvPr id="6625" name="Google Shape;6625;p81"/>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81"/>
          <p:cNvGrpSpPr/>
          <p:nvPr/>
        </p:nvGrpSpPr>
        <p:grpSpPr>
          <a:xfrm>
            <a:off x="7973247" y="2277717"/>
            <a:ext cx="357198" cy="357198"/>
            <a:chOff x="-55203525" y="3983400"/>
            <a:chExt cx="317425" cy="317425"/>
          </a:xfrm>
        </p:grpSpPr>
        <p:sp>
          <p:nvSpPr>
            <p:cNvPr id="6631" name="Google Shape;6631;p81"/>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81"/>
          <p:cNvGrpSpPr/>
          <p:nvPr/>
        </p:nvGrpSpPr>
        <p:grpSpPr>
          <a:xfrm>
            <a:off x="6639727" y="2734774"/>
            <a:ext cx="335930" cy="358971"/>
            <a:chOff x="-53232900" y="3192625"/>
            <a:chExt cx="298525" cy="319000"/>
          </a:xfrm>
        </p:grpSpPr>
        <p:sp>
          <p:nvSpPr>
            <p:cNvPr id="6635" name="Google Shape;6635;p81"/>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1"/>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1"/>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81"/>
          <p:cNvGrpSpPr/>
          <p:nvPr/>
        </p:nvGrpSpPr>
        <p:grpSpPr>
          <a:xfrm>
            <a:off x="6629093" y="3205748"/>
            <a:ext cx="357198" cy="356326"/>
            <a:chOff x="-53242350" y="3584850"/>
            <a:chExt cx="317425" cy="316650"/>
          </a:xfrm>
        </p:grpSpPr>
        <p:sp>
          <p:nvSpPr>
            <p:cNvPr id="6644" name="Google Shape;6644;p81"/>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81"/>
          <p:cNvGrpSpPr/>
          <p:nvPr/>
        </p:nvGrpSpPr>
        <p:grpSpPr>
          <a:xfrm>
            <a:off x="6650362" y="3668449"/>
            <a:ext cx="314662" cy="358999"/>
            <a:chOff x="-53224225" y="3976300"/>
            <a:chExt cx="279625" cy="319025"/>
          </a:xfrm>
        </p:grpSpPr>
        <p:sp>
          <p:nvSpPr>
            <p:cNvPr id="6650" name="Google Shape;6650;p81"/>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81"/>
          <p:cNvGrpSpPr/>
          <p:nvPr/>
        </p:nvGrpSpPr>
        <p:grpSpPr>
          <a:xfrm>
            <a:off x="7961258" y="3676129"/>
            <a:ext cx="358971" cy="358408"/>
            <a:chOff x="-52043575" y="3983125"/>
            <a:chExt cx="319000" cy="318500"/>
          </a:xfrm>
        </p:grpSpPr>
        <p:sp>
          <p:nvSpPr>
            <p:cNvPr id="6658" name="Google Shape;6658;p81"/>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1"/>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1"/>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7" name="Google Shape;6667;p81"/>
          <p:cNvGrpSpPr/>
          <p:nvPr/>
        </p:nvGrpSpPr>
        <p:grpSpPr>
          <a:xfrm>
            <a:off x="6215199" y="1380146"/>
            <a:ext cx="314662" cy="358971"/>
            <a:chOff x="-56766175" y="3198925"/>
            <a:chExt cx="279625" cy="319000"/>
          </a:xfrm>
        </p:grpSpPr>
        <p:sp>
          <p:nvSpPr>
            <p:cNvPr id="6668" name="Google Shape;6668;p81"/>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81"/>
          <p:cNvGrpSpPr/>
          <p:nvPr/>
        </p:nvGrpSpPr>
        <p:grpSpPr>
          <a:xfrm>
            <a:off x="6214313" y="1835446"/>
            <a:ext cx="316434" cy="358099"/>
            <a:chOff x="-56766175" y="3590375"/>
            <a:chExt cx="281200" cy="318225"/>
          </a:xfrm>
        </p:grpSpPr>
        <p:sp>
          <p:nvSpPr>
            <p:cNvPr id="6676" name="Google Shape;6676;p81"/>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81"/>
          <p:cNvGrpSpPr/>
          <p:nvPr/>
        </p:nvGrpSpPr>
        <p:grpSpPr>
          <a:xfrm>
            <a:off x="6251269" y="2276817"/>
            <a:ext cx="272126" cy="358099"/>
            <a:chOff x="-56747275" y="3982600"/>
            <a:chExt cx="241825" cy="318225"/>
          </a:xfrm>
        </p:grpSpPr>
        <p:sp>
          <p:nvSpPr>
            <p:cNvPr id="6681" name="Google Shape;6681;p81"/>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8" name="Google Shape;6688;p81"/>
          <p:cNvGrpSpPr/>
          <p:nvPr/>
        </p:nvGrpSpPr>
        <p:grpSpPr>
          <a:xfrm>
            <a:off x="4859020" y="3219055"/>
            <a:ext cx="358999" cy="342991"/>
            <a:chOff x="-54812875" y="3596675"/>
            <a:chExt cx="319025" cy="304800"/>
          </a:xfrm>
        </p:grpSpPr>
        <p:sp>
          <p:nvSpPr>
            <p:cNvPr id="6689" name="Google Shape;6689;p81"/>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6" name="Google Shape;6696;p81"/>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1"/>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8" name="Google Shape;6698;p81"/>
          <p:cNvGrpSpPr/>
          <p:nvPr/>
        </p:nvGrpSpPr>
        <p:grpSpPr>
          <a:xfrm>
            <a:off x="4881188" y="3675538"/>
            <a:ext cx="314662" cy="358099"/>
            <a:chOff x="-54793175" y="3982600"/>
            <a:chExt cx="279625" cy="318225"/>
          </a:xfrm>
        </p:grpSpPr>
        <p:sp>
          <p:nvSpPr>
            <p:cNvPr id="6699" name="Google Shape;6699;p81"/>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6" name="Google Shape;6706;p81"/>
          <p:cNvGrpSpPr/>
          <p:nvPr/>
        </p:nvGrpSpPr>
        <p:grpSpPr>
          <a:xfrm>
            <a:off x="7092647" y="2734774"/>
            <a:ext cx="314662" cy="358099"/>
            <a:chOff x="-52832000" y="3192625"/>
            <a:chExt cx="279625" cy="318225"/>
          </a:xfrm>
        </p:grpSpPr>
        <p:sp>
          <p:nvSpPr>
            <p:cNvPr id="6707" name="Google Shape;6707;p81"/>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1"/>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1"/>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1"/>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1"/>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1"/>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1"/>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81"/>
          <p:cNvGrpSpPr/>
          <p:nvPr/>
        </p:nvGrpSpPr>
        <p:grpSpPr>
          <a:xfrm>
            <a:off x="5779179" y="2276142"/>
            <a:ext cx="323524" cy="358774"/>
            <a:chOff x="-57162350" y="3982000"/>
            <a:chExt cx="287500" cy="318825"/>
          </a:xfrm>
        </p:grpSpPr>
        <p:sp>
          <p:nvSpPr>
            <p:cNvPr id="6716" name="Google Shape;6716;p81"/>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1"/>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1"/>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1"/>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1"/>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1"/>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81"/>
          <p:cNvGrpSpPr/>
          <p:nvPr/>
        </p:nvGrpSpPr>
        <p:grpSpPr>
          <a:xfrm>
            <a:off x="7070492" y="3206648"/>
            <a:ext cx="358971" cy="357198"/>
            <a:chOff x="-52851675" y="3585650"/>
            <a:chExt cx="319000" cy="317425"/>
          </a:xfrm>
        </p:grpSpPr>
        <p:sp>
          <p:nvSpPr>
            <p:cNvPr id="6725" name="Google Shape;6725;p81"/>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1"/>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1"/>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1"/>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1"/>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1" name="Google Shape;6731;p81"/>
          <p:cNvGrpSpPr/>
          <p:nvPr/>
        </p:nvGrpSpPr>
        <p:grpSpPr>
          <a:xfrm>
            <a:off x="7092647" y="3668449"/>
            <a:ext cx="314662" cy="358999"/>
            <a:chOff x="-52832000" y="3976300"/>
            <a:chExt cx="279625" cy="319025"/>
          </a:xfrm>
        </p:grpSpPr>
        <p:sp>
          <p:nvSpPr>
            <p:cNvPr id="6732" name="Google Shape;6732;p81"/>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1"/>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1"/>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1"/>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1"/>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81"/>
          <p:cNvGrpSpPr/>
          <p:nvPr/>
        </p:nvGrpSpPr>
        <p:grpSpPr>
          <a:xfrm>
            <a:off x="6209853" y="4123097"/>
            <a:ext cx="316434" cy="358099"/>
            <a:chOff x="-51633225" y="3198925"/>
            <a:chExt cx="281200" cy="318225"/>
          </a:xfrm>
        </p:grpSpPr>
        <p:sp>
          <p:nvSpPr>
            <p:cNvPr id="6738" name="Google Shape;6738;p81"/>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81"/>
          <p:cNvGrpSpPr/>
          <p:nvPr/>
        </p:nvGrpSpPr>
        <p:grpSpPr>
          <a:xfrm>
            <a:off x="6628676" y="1381018"/>
            <a:ext cx="365188" cy="357226"/>
            <a:chOff x="-56396775" y="3199700"/>
            <a:chExt cx="324525" cy="317450"/>
          </a:xfrm>
        </p:grpSpPr>
        <p:sp>
          <p:nvSpPr>
            <p:cNvPr id="6746" name="Google Shape;6746;p81"/>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81"/>
          <p:cNvGrpSpPr/>
          <p:nvPr/>
        </p:nvGrpSpPr>
        <p:grpSpPr>
          <a:xfrm>
            <a:off x="6631771" y="1846953"/>
            <a:ext cx="358999" cy="335958"/>
            <a:chOff x="-56394425" y="3600600"/>
            <a:chExt cx="319025" cy="298550"/>
          </a:xfrm>
        </p:grpSpPr>
        <p:sp>
          <p:nvSpPr>
            <p:cNvPr id="6753" name="Google Shape;6753;p81"/>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1"/>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81"/>
          <p:cNvGrpSpPr/>
          <p:nvPr/>
        </p:nvGrpSpPr>
        <p:grpSpPr>
          <a:xfrm>
            <a:off x="6662538" y="2277717"/>
            <a:ext cx="327068" cy="357198"/>
            <a:chOff x="-56379450" y="3983400"/>
            <a:chExt cx="290650" cy="317425"/>
          </a:xfrm>
        </p:grpSpPr>
        <p:sp>
          <p:nvSpPr>
            <p:cNvPr id="6757" name="Google Shape;6757;p81"/>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1"/>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1"/>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1"/>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1"/>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1"/>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1"/>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5" name="Google Shape;6765;p81"/>
          <p:cNvGrpSpPr/>
          <p:nvPr/>
        </p:nvGrpSpPr>
        <p:grpSpPr>
          <a:xfrm>
            <a:off x="5326242" y="2741864"/>
            <a:ext cx="316434" cy="358971"/>
            <a:chOff x="-54401725" y="3198925"/>
            <a:chExt cx="281200" cy="319000"/>
          </a:xfrm>
        </p:grpSpPr>
        <p:sp>
          <p:nvSpPr>
            <p:cNvPr id="6766" name="Google Shape;6766;p81"/>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1"/>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1"/>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1"/>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7" name="Google Shape;6777;p81"/>
          <p:cNvGrpSpPr/>
          <p:nvPr/>
        </p:nvGrpSpPr>
        <p:grpSpPr>
          <a:xfrm>
            <a:off x="5327128" y="3211965"/>
            <a:ext cx="314662" cy="358099"/>
            <a:chOff x="-54401725" y="3590375"/>
            <a:chExt cx="279625" cy="318225"/>
          </a:xfrm>
        </p:grpSpPr>
        <p:sp>
          <p:nvSpPr>
            <p:cNvPr id="6778" name="Google Shape;6778;p81"/>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81"/>
          <p:cNvGrpSpPr/>
          <p:nvPr/>
        </p:nvGrpSpPr>
        <p:grpSpPr>
          <a:xfrm>
            <a:off x="5324920" y="3675538"/>
            <a:ext cx="319079" cy="358099"/>
            <a:chOff x="-54403300" y="3982600"/>
            <a:chExt cx="283550" cy="318225"/>
          </a:xfrm>
        </p:grpSpPr>
        <p:sp>
          <p:nvSpPr>
            <p:cNvPr id="6785" name="Google Shape;6785;p81"/>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0" name="Google Shape;6790;p81"/>
          <p:cNvGrpSpPr/>
          <p:nvPr/>
        </p:nvGrpSpPr>
        <p:grpSpPr>
          <a:xfrm>
            <a:off x="7512313" y="2736772"/>
            <a:ext cx="356298" cy="356973"/>
            <a:chOff x="-52458650" y="3194400"/>
            <a:chExt cx="316625" cy="317225"/>
          </a:xfrm>
        </p:grpSpPr>
        <p:sp>
          <p:nvSpPr>
            <p:cNvPr id="6791" name="Google Shape;6791;p81"/>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1"/>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81"/>
          <p:cNvGrpSpPr/>
          <p:nvPr/>
        </p:nvGrpSpPr>
        <p:grpSpPr>
          <a:xfrm>
            <a:off x="4881188" y="2741864"/>
            <a:ext cx="314662" cy="358971"/>
            <a:chOff x="-54793175" y="3198925"/>
            <a:chExt cx="279625" cy="319000"/>
          </a:xfrm>
        </p:grpSpPr>
        <p:sp>
          <p:nvSpPr>
            <p:cNvPr id="6800" name="Google Shape;6800;p81"/>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81"/>
          <p:cNvGrpSpPr/>
          <p:nvPr/>
        </p:nvGrpSpPr>
        <p:grpSpPr>
          <a:xfrm>
            <a:off x="7521611" y="3205748"/>
            <a:ext cx="337703" cy="357845"/>
            <a:chOff x="-52450000" y="3584850"/>
            <a:chExt cx="300100" cy="318000"/>
          </a:xfrm>
        </p:grpSpPr>
        <p:sp>
          <p:nvSpPr>
            <p:cNvPr id="6808" name="Google Shape;6808;p81"/>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81"/>
          <p:cNvGrpSpPr/>
          <p:nvPr/>
        </p:nvGrpSpPr>
        <p:grpSpPr>
          <a:xfrm>
            <a:off x="7533131" y="3670221"/>
            <a:ext cx="314662" cy="357226"/>
            <a:chOff x="-52440550" y="3977875"/>
            <a:chExt cx="279625" cy="317450"/>
          </a:xfrm>
        </p:grpSpPr>
        <p:sp>
          <p:nvSpPr>
            <p:cNvPr id="6816" name="Google Shape;6816;p81"/>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1"/>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81"/>
          <p:cNvGrpSpPr/>
          <p:nvPr/>
        </p:nvGrpSpPr>
        <p:grpSpPr>
          <a:xfrm>
            <a:off x="6645066" y="4126427"/>
            <a:ext cx="314662" cy="358999"/>
            <a:chOff x="-51623775" y="3584850"/>
            <a:chExt cx="279625" cy="319025"/>
          </a:xfrm>
        </p:grpSpPr>
        <p:sp>
          <p:nvSpPr>
            <p:cNvPr id="6825" name="Google Shape;6825;p81"/>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1"/>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4" name="Google Shape;6834;p81"/>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6835" name="Google Shape;6835;p81"/>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839" name="Shape 6839"/>
        <p:cNvGrpSpPr/>
        <p:nvPr/>
      </p:nvGrpSpPr>
      <p:grpSpPr>
        <a:xfrm>
          <a:off x="0" y="0"/>
          <a:ext cx="0" cy="0"/>
          <a:chOff x="0" y="0"/>
          <a:chExt cx="0" cy="0"/>
        </a:xfrm>
      </p:grpSpPr>
      <p:grpSp>
        <p:nvGrpSpPr>
          <p:cNvPr id="6840" name="Google Shape;6840;p82"/>
          <p:cNvGrpSpPr/>
          <p:nvPr/>
        </p:nvGrpSpPr>
        <p:grpSpPr>
          <a:xfrm>
            <a:off x="885675" y="1386849"/>
            <a:ext cx="276003" cy="357300"/>
            <a:chOff x="-50469125" y="3183175"/>
            <a:chExt cx="233150" cy="301825"/>
          </a:xfrm>
        </p:grpSpPr>
        <p:sp>
          <p:nvSpPr>
            <p:cNvPr id="6841" name="Google Shape;6841;p82"/>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2"/>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2"/>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82"/>
          <p:cNvGrpSpPr/>
          <p:nvPr/>
        </p:nvGrpSpPr>
        <p:grpSpPr>
          <a:xfrm>
            <a:off x="845574" y="1822251"/>
            <a:ext cx="356205" cy="355288"/>
            <a:chOff x="-50504575" y="3550975"/>
            <a:chExt cx="300900" cy="300125"/>
          </a:xfrm>
        </p:grpSpPr>
        <p:sp>
          <p:nvSpPr>
            <p:cNvPr id="6845" name="Google Shape;6845;p82"/>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2"/>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2"/>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2"/>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82"/>
          <p:cNvGrpSpPr/>
          <p:nvPr/>
        </p:nvGrpSpPr>
        <p:grpSpPr>
          <a:xfrm>
            <a:off x="845574" y="2260493"/>
            <a:ext cx="356205" cy="354341"/>
            <a:chOff x="-50503000" y="3921175"/>
            <a:chExt cx="300900" cy="299325"/>
          </a:xfrm>
        </p:grpSpPr>
        <p:sp>
          <p:nvSpPr>
            <p:cNvPr id="6850" name="Google Shape;6850;p82"/>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2"/>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2"/>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2"/>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2"/>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82"/>
          <p:cNvGrpSpPr/>
          <p:nvPr/>
        </p:nvGrpSpPr>
        <p:grpSpPr>
          <a:xfrm>
            <a:off x="3049627" y="1406411"/>
            <a:ext cx="355258" cy="356205"/>
            <a:chOff x="-48630025" y="3199700"/>
            <a:chExt cx="300100" cy="300900"/>
          </a:xfrm>
        </p:grpSpPr>
        <p:sp>
          <p:nvSpPr>
            <p:cNvPr id="6856" name="Google Shape;6856;p82"/>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2"/>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2"/>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82"/>
          <p:cNvGrpSpPr/>
          <p:nvPr/>
        </p:nvGrpSpPr>
        <p:grpSpPr>
          <a:xfrm>
            <a:off x="3049627" y="1843707"/>
            <a:ext cx="355258" cy="355258"/>
            <a:chOff x="-48630025" y="3569100"/>
            <a:chExt cx="300100" cy="300100"/>
          </a:xfrm>
        </p:grpSpPr>
        <p:sp>
          <p:nvSpPr>
            <p:cNvPr id="6860" name="Google Shape;6860;p82"/>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2"/>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2"/>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2"/>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2"/>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2"/>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2"/>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2"/>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2"/>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2"/>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82"/>
          <p:cNvGrpSpPr/>
          <p:nvPr/>
        </p:nvGrpSpPr>
        <p:grpSpPr>
          <a:xfrm>
            <a:off x="3050101" y="2281003"/>
            <a:ext cx="354311" cy="353394"/>
            <a:chOff x="-48629225" y="3938500"/>
            <a:chExt cx="299300" cy="298525"/>
          </a:xfrm>
        </p:grpSpPr>
        <p:sp>
          <p:nvSpPr>
            <p:cNvPr id="6871" name="Google Shape;6871;p82"/>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2"/>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2"/>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2"/>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82"/>
          <p:cNvGrpSpPr/>
          <p:nvPr/>
        </p:nvGrpSpPr>
        <p:grpSpPr>
          <a:xfrm>
            <a:off x="1785504" y="2752344"/>
            <a:ext cx="311458" cy="354341"/>
            <a:chOff x="-46762575" y="3200500"/>
            <a:chExt cx="263100" cy="299325"/>
          </a:xfrm>
        </p:grpSpPr>
        <p:sp>
          <p:nvSpPr>
            <p:cNvPr id="6876" name="Google Shape;6876;p82"/>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2"/>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2"/>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2"/>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2"/>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82"/>
          <p:cNvGrpSpPr/>
          <p:nvPr/>
        </p:nvGrpSpPr>
        <p:grpSpPr>
          <a:xfrm>
            <a:off x="1763589" y="3211066"/>
            <a:ext cx="355288" cy="312375"/>
            <a:chOff x="-46779900" y="3588000"/>
            <a:chExt cx="300125" cy="263875"/>
          </a:xfrm>
        </p:grpSpPr>
        <p:sp>
          <p:nvSpPr>
            <p:cNvPr id="6882" name="Google Shape;6882;p82"/>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2"/>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2"/>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2"/>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82"/>
          <p:cNvGrpSpPr/>
          <p:nvPr/>
        </p:nvGrpSpPr>
        <p:grpSpPr>
          <a:xfrm>
            <a:off x="1764062" y="3625988"/>
            <a:ext cx="354341" cy="353394"/>
            <a:chOff x="-46779100" y="3938500"/>
            <a:chExt cx="299325" cy="298525"/>
          </a:xfrm>
        </p:grpSpPr>
        <p:sp>
          <p:nvSpPr>
            <p:cNvPr id="6887" name="Google Shape;6887;p82"/>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2"/>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9" name="Google Shape;6889;p82"/>
          <p:cNvGrpSpPr/>
          <p:nvPr/>
        </p:nvGrpSpPr>
        <p:grpSpPr>
          <a:xfrm>
            <a:off x="3971800" y="2758855"/>
            <a:ext cx="355258" cy="355288"/>
            <a:chOff x="-44924250" y="3206000"/>
            <a:chExt cx="300100" cy="300125"/>
          </a:xfrm>
        </p:grpSpPr>
        <p:sp>
          <p:nvSpPr>
            <p:cNvPr id="6890" name="Google Shape;6890;p82"/>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2"/>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2"/>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2"/>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2"/>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5" name="Google Shape;6895;p82"/>
          <p:cNvGrpSpPr/>
          <p:nvPr/>
        </p:nvGrpSpPr>
        <p:grpSpPr>
          <a:xfrm>
            <a:off x="1286286" y="1386849"/>
            <a:ext cx="355258" cy="355258"/>
            <a:chOff x="-50134375" y="3183175"/>
            <a:chExt cx="300100" cy="300100"/>
          </a:xfrm>
        </p:grpSpPr>
        <p:sp>
          <p:nvSpPr>
            <p:cNvPr id="6896" name="Google Shape;6896;p82"/>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2"/>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2"/>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2"/>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2"/>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2"/>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2"/>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2"/>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2"/>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2"/>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82"/>
          <p:cNvGrpSpPr/>
          <p:nvPr/>
        </p:nvGrpSpPr>
        <p:grpSpPr>
          <a:xfrm>
            <a:off x="1286286" y="1822251"/>
            <a:ext cx="355258" cy="355288"/>
            <a:chOff x="-50134375" y="3550975"/>
            <a:chExt cx="300100" cy="300125"/>
          </a:xfrm>
        </p:grpSpPr>
        <p:sp>
          <p:nvSpPr>
            <p:cNvPr id="6907" name="Google Shape;6907;p82"/>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2"/>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82"/>
          <p:cNvGrpSpPr/>
          <p:nvPr/>
        </p:nvGrpSpPr>
        <p:grpSpPr>
          <a:xfrm>
            <a:off x="1286286" y="2259783"/>
            <a:ext cx="355258" cy="355051"/>
            <a:chOff x="-50134375" y="3920575"/>
            <a:chExt cx="300100" cy="299925"/>
          </a:xfrm>
        </p:grpSpPr>
        <p:sp>
          <p:nvSpPr>
            <p:cNvPr id="6910" name="Google Shape;6910;p82"/>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2"/>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2"/>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82"/>
          <p:cNvGrpSpPr/>
          <p:nvPr/>
        </p:nvGrpSpPr>
        <p:grpSpPr>
          <a:xfrm>
            <a:off x="3497010" y="1407358"/>
            <a:ext cx="357123" cy="355258"/>
            <a:chOff x="-48262200" y="3200500"/>
            <a:chExt cx="301675" cy="300100"/>
          </a:xfrm>
        </p:grpSpPr>
        <p:sp>
          <p:nvSpPr>
            <p:cNvPr id="6914" name="Google Shape;6914;p82"/>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2"/>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2"/>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2"/>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2"/>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2"/>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2"/>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2"/>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2"/>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82"/>
          <p:cNvGrpSpPr/>
          <p:nvPr/>
        </p:nvGrpSpPr>
        <p:grpSpPr>
          <a:xfrm>
            <a:off x="3526383" y="1844447"/>
            <a:ext cx="298377" cy="354519"/>
            <a:chOff x="-48233050" y="3569725"/>
            <a:chExt cx="252050" cy="299475"/>
          </a:xfrm>
        </p:grpSpPr>
        <p:sp>
          <p:nvSpPr>
            <p:cNvPr id="6924" name="Google Shape;6924;p82"/>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2"/>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2"/>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82"/>
          <p:cNvGrpSpPr/>
          <p:nvPr/>
        </p:nvGrpSpPr>
        <p:grpSpPr>
          <a:xfrm>
            <a:off x="3550148" y="2278191"/>
            <a:ext cx="250847" cy="358070"/>
            <a:chOff x="-48216525" y="3936125"/>
            <a:chExt cx="211900" cy="302475"/>
          </a:xfrm>
        </p:grpSpPr>
        <p:sp>
          <p:nvSpPr>
            <p:cNvPr id="6928" name="Google Shape;6928;p82"/>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2"/>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2"/>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2"/>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82"/>
          <p:cNvGrpSpPr/>
          <p:nvPr/>
        </p:nvGrpSpPr>
        <p:grpSpPr>
          <a:xfrm>
            <a:off x="2205866" y="2753261"/>
            <a:ext cx="355258" cy="355288"/>
            <a:chOff x="-46410500" y="3201275"/>
            <a:chExt cx="300100" cy="300125"/>
          </a:xfrm>
        </p:grpSpPr>
        <p:sp>
          <p:nvSpPr>
            <p:cNvPr id="6933" name="Google Shape;6933;p82"/>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2"/>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2"/>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2"/>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2"/>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82"/>
          <p:cNvGrpSpPr/>
          <p:nvPr/>
        </p:nvGrpSpPr>
        <p:grpSpPr>
          <a:xfrm>
            <a:off x="2205866" y="3188692"/>
            <a:ext cx="355258" cy="356205"/>
            <a:chOff x="-46409700" y="3569100"/>
            <a:chExt cx="300100" cy="300900"/>
          </a:xfrm>
        </p:grpSpPr>
        <p:sp>
          <p:nvSpPr>
            <p:cNvPr id="6939" name="Google Shape;6939;p82"/>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2"/>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2"/>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2"/>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2"/>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82"/>
          <p:cNvGrpSpPr/>
          <p:nvPr/>
        </p:nvGrpSpPr>
        <p:grpSpPr>
          <a:xfrm>
            <a:off x="2193747" y="3624124"/>
            <a:ext cx="379497" cy="358070"/>
            <a:chOff x="-46422300" y="3936925"/>
            <a:chExt cx="320575" cy="302475"/>
          </a:xfrm>
        </p:grpSpPr>
        <p:sp>
          <p:nvSpPr>
            <p:cNvPr id="6945" name="Google Shape;6945;p82"/>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2"/>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82"/>
          <p:cNvGrpSpPr/>
          <p:nvPr/>
        </p:nvGrpSpPr>
        <p:grpSpPr>
          <a:xfrm>
            <a:off x="3971326" y="3178452"/>
            <a:ext cx="356205" cy="355258"/>
            <a:chOff x="-44914800" y="3560450"/>
            <a:chExt cx="300900" cy="300100"/>
          </a:xfrm>
        </p:grpSpPr>
        <p:sp>
          <p:nvSpPr>
            <p:cNvPr id="6948" name="Google Shape;6948;p82"/>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2"/>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2"/>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2"/>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2"/>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82"/>
          <p:cNvGrpSpPr/>
          <p:nvPr/>
        </p:nvGrpSpPr>
        <p:grpSpPr>
          <a:xfrm>
            <a:off x="1726378" y="1387086"/>
            <a:ext cx="354311" cy="354104"/>
            <a:chOff x="-49764975" y="3183375"/>
            <a:chExt cx="299300" cy="299125"/>
          </a:xfrm>
        </p:grpSpPr>
        <p:sp>
          <p:nvSpPr>
            <p:cNvPr id="6954" name="Google Shape;6954;p82"/>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2"/>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2"/>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2"/>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2"/>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2"/>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2"/>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2"/>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2"/>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82"/>
          <p:cNvGrpSpPr/>
          <p:nvPr/>
        </p:nvGrpSpPr>
        <p:grpSpPr>
          <a:xfrm>
            <a:off x="1726378" y="1822547"/>
            <a:ext cx="354311" cy="355909"/>
            <a:chOff x="-49764975" y="3551225"/>
            <a:chExt cx="299300" cy="300650"/>
          </a:xfrm>
        </p:grpSpPr>
        <p:sp>
          <p:nvSpPr>
            <p:cNvPr id="6964" name="Google Shape;6964;p82"/>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2"/>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2"/>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2"/>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2"/>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2"/>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2"/>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2"/>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2"/>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2"/>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2"/>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82"/>
          <p:cNvGrpSpPr/>
          <p:nvPr/>
        </p:nvGrpSpPr>
        <p:grpSpPr>
          <a:xfrm>
            <a:off x="1724040" y="2259310"/>
            <a:ext cx="358987" cy="355525"/>
            <a:chOff x="-49766550" y="3920175"/>
            <a:chExt cx="303250" cy="300325"/>
          </a:xfrm>
        </p:grpSpPr>
        <p:sp>
          <p:nvSpPr>
            <p:cNvPr id="6976" name="Google Shape;6976;p82"/>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2"/>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2"/>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2"/>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82"/>
          <p:cNvGrpSpPr/>
          <p:nvPr/>
        </p:nvGrpSpPr>
        <p:grpSpPr>
          <a:xfrm>
            <a:off x="3939571" y="1407358"/>
            <a:ext cx="357123" cy="354341"/>
            <a:chOff x="-47892800" y="3200500"/>
            <a:chExt cx="301675" cy="299325"/>
          </a:xfrm>
        </p:grpSpPr>
        <p:sp>
          <p:nvSpPr>
            <p:cNvPr id="6981" name="Google Shape;6981;p82"/>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2"/>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2"/>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2"/>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2"/>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2"/>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82"/>
          <p:cNvGrpSpPr/>
          <p:nvPr/>
        </p:nvGrpSpPr>
        <p:grpSpPr>
          <a:xfrm>
            <a:off x="4003437" y="1843707"/>
            <a:ext cx="229391" cy="355258"/>
            <a:chOff x="-47839250" y="3569100"/>
            <a:chExt cx="193775" cy="300100"/>
          </a:xfrm>
        </p:grpSpPr>
        <p:sp>
          <p:nvSpPr>
            <p:cNvPr id="6988" name="Google Shape;6988;p82"/>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2"/>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2"/>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2"/>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2"/>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2"/>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82"/>
          <p:cNvGrpSpPr/>
          <p:nvPr/>
        </p:nvGrpSpPr>
        <p:grpSpPr>
          <a:xfrm>
            <a:off x="3940503" y="2280056"/>
            <a:ext cx="355258" cy="356205"/>
            <a:chOff x="-47892800" y="3937700"/>
            <a:chExt cx="300100" cy="300900"/>
          </a:xfrm>
        </p:grpSpPr>
        <p:sp>
          <p:nvSpPr>
            <p:cNvPr id="6995" name="Google Shape;6995;p82"/>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2"/>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2"/>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2"/>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2"/>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2"/>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2"/>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2"/>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3" name="Google Shape;7003;p82"/>
          <p:cNvGrpSpPr/>
          <p:nvPr/>
        </p:nvGrpSpPr>
        <p:grpSpPr>
          <a:xfrm>
            <a:off x="2645798" y="2773770"/>
            <a:ext cx="355258" cy="311458"/>
            <a:chOff x="-46042675" y="3218600"/>
            <a:chExt cx="300100" cy="263100"/>
          </a:xfrm>
        </p:grpSpPr>
        <p:sp>
          <p:nvSpPr>
            <p:cNvPr id="7004" name="Google Shape;7004;p82"/>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2"/>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2"/>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2"/>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2"/>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2"/>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82"/>
          <p:cNvGrpSpPr/>
          <p:nvPr/>
        </p:nvGrpSpPr>
        <p:grpSpPr>
          <a:xfrm>
            <a:off x="2645798" y="3188219"/>
            <a:ext cx="355258" cy="323118"/>
            <a:chOff x="-46042675" y="3568700"/>
            <a:chExt cx="300100" cy="272950"/>
          </a:xfrm>
        </p:grpSpPr>
        <p:sp>
          <p:nvSpPr>
            <p:cNvPr id="7011" name="Google Shape;7011;p82"/>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2"/>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2"/>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2"/>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82"/>
          <p:cNvGrpSpPr/>
          <p:nvPr/>
        </p:nvGrpSpPr>
        <p:grpSpPr>
          <a:xfrm>
            <a:off x="2687749" y="3625189"/>
            <a:ext cx="271357" cy="356057"/>
            <a:chOff x="-46007225" y="3937825"/>
            <a:chExt cx="229225" cy="300775"/>
          </a:xfrm>
        </p:grpSpPr>
        <p:sp>
          <p:nvSpPr>
            <p:cNvPr id="7016" name="Google Shape;7016;p82"/>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2"/>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2"/>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2"/>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2"/>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2"/>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2"/>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2"/>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2"/>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2"/>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82"/>
          <p:cNvGrpSpPr/>
          <p:nvPr/>
        </p:nvGrpSpPr>
        <p:grpSpPr>
          <a:xfrm>
            <a:off x="3993241" y="3615275"/>
            <a:ext cx="312375" cy="357596"/>
            <a:chOff x="-44895900" y="3929450"/>
            <a:chExt cx="263875" cy="302075"/>
          </a:xfrm>
        </p:grpSpPr>
        <p:sp>
          <p:nvSpPr>
            <p:cNvPr id="7027" name="Google Shape;7027;p82"/>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2"/>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2"/>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2"/>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2"/>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2"/>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82"/>
          <p:cNvGrpSpPr/>
          <p:nvPr/>
        </p:nvGrpSpPr>
        <p:grpSpPr>
          <a:xfrm>
            <a:off x="2167060" y="1398036"/>
            <a:ext cx="356205" cy="332885"/>
            <a:chOff x="-49397175" y="3192625"/>
            <a:chExt cx="300900" cy="281200"/>
          </a:xfrm>
        </p:grpSpPr>
        <p:sp>
          <p:nvSpPr>
            <p:cNvPr id="7034" name="Google Shape;7034;p82"/>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2"/>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2"/>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2"/>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2"/>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2"/>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2"/>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82"/>
          <p:cNvGrpSpPr/>
          <p:nvPr/>
        </p:nvGrpSpPr>
        <p:grpSpPr>
          <a:xfrm>
            <a:off x="2193163" y="1822251"/>
            <a:ext cx="304000" cy="356205"/>
            <a:chOff x="-49375900" y="3550975"/>
            <a:chExt cx="256800" cy="300900"/>
          </a:xfrm>
        </p:grpSpPr>
        <p:sp>
          <p:nvSpPr>
            <p:cNvPr id="7042" name="Google Shape;7042;p82"/>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2"/>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2"/>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2"/>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2"/>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2"/>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2"/>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2"/>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2"/>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2"/>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2"/>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82"/>
          <p:cNvGrpSpPr/>
          <p:nvPr/>
        </p:nvGrpSpPr>
        <p:grpSpPr>
          <a:xfrm>
            <a:off x="2188516" y="2259546"/>
            <a:ext cx="313293" cy="356205"/>
            <a:chOff x="-49378250" y="3920375"/>
            <a:chExt cx="264650" cy="300900"/>
          </a:xfrm>
        </p:grpSpPr>
        <p:sp>
          <p:nvSpPr>
            <p:cNvPr id="7054" name="Google Shape;7054;p82"/>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2"/>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2"/>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2"/>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2"/>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2"/>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2"/>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82"/>
          <p:cNvGrpSpPr/>
          <p:nvPr/>
        </p:nvGrpSpPr>
        <p:grpSpPr>
          <a:xfrm>
            <a:off x="907504" y="2752344"/>
            <a:ext cx="312375" cy="357123"/>
            <a:chOff x="-47505300" y="3200500"/>
            <a:chExt cx="263875" cy="301675"/>
          </a:xfrm>
        </p:grpSpPr>
        <p:sp>
          <p:nvSpPr>
            <p:cNvPr id="7062" name="Google Shape;7062;p82"/>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2"/>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2"/>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2"/>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2"/>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2"/>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2"/>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2"/>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2"/>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2"/>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2"/>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2"/>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2"/>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82"/>
          <p:cNvGrpSpPr/>
          <p:nvPr/>
        </p:nvGrpSpPr>
        <p:grpSpPr>
          <a:xfrm>
            <a:off x="885604" y="3188692"/>
            <a:ext cx="356176" cy="355051"/>
            <a:chOff x="-47524975" y="3569100"/>
            <a:chExt cx="300875" cy="299925"/>
          </a:xfrm>
        </p:grpSpPr>
        <p:sp>
          <p:nvSpPr>
            <p:cNvPr id="7076" name="Google Shape;7076;p82"/>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2"/>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2"/>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2"/>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2"/>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82"/>
          <p:cNvGrpSpPr/>
          <p:nvPr/>
        </p:nvGrpSpPr>
        <p:grpSpPr>
          <a:xfrm>
            <a:off x="886062" y="3667954"/>
            <a:ext cx="355258" cy="270410"/>
            <a:chOff x="-47523400" y="3973950"/>
            <a:chExt cx="300100" cy="228425"/>
          </a:xfrm>
        </p:grpSpPr>
        <p:sp>
          <p:nvSpPr>
            <p:cNvPr id="7082" name="Google Shape;7082;p82"/>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2"/>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2"/>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2"/>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2"/>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82"/>
          <p:cNvGrpSpPr/>
          <p:nvPr/>
        </p:nvGrpSpPr>
        <p:grpSpPr>
          <a:xfrm>
            <a:off x="3091183" y="2750953"/>
            <a:ext cx="354341" cy="357596"/>
            <a:chOff x="-45673275" y="3199325"/>
            <a:chExt cx="299325" cy="302075"/>
          </a:xfrm>
        </p:grpSpPr>
        <p:sp>
          <p:nvSpPr>
            <p:cNvPr id="7088" name="Google Shape;7088;p82"/>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2"/>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2"/>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82"/>
          <p:cNvGrpSpPr/>
          <p:nvPr/>
        </p:nvGrpSpPr>
        <p:grpSpPr>
          <a:xfrm>
            <a:off x="3090251" y="3209202"/>
            <a:ext cx="356205" cy="314240"/>
            <a:chOff x="-45674075" y="3586425"/>
            <a:chExt cx="300900" cy="265450"/>
          </a:xfrm>
        </p:grpSpPr>
        <p:sp>
          <p:nvSpPr>
            <p:cNvPr id="7092" name="Google Shape;7092;p82"/>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2"/>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82"/>
          <p:cNvGrpSpPr/>
          <p:nvPr/>
        </p:nvGrpSpPr>
        <p:grpSpPr>
          <a:xfrm>
            <a:off x="3091183" y="3625041"/>
            <a:ext cx="354341" cy="356205"/>
            <a:chOff x="-45673275" y="3937700"/>
            <a:chExt cx="299325" cy="300900"/>
          </a:xfrm>
        </p:grpSpPr>
        <p:sp>
          <p:nvSpPr>
            <p:cNvPr id="7095" name="Google Shape;7095;p82"/>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2"/>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2"/>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2"/>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2"/>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2"/>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82"/>
          <p:cNvGrpSpPr/>
          <p:nvPr/>
        </p:nvGrpSpPr>
        <p:grpSpPr>
          <a:xfrm>
            <a:off x="2205349" y="4117825"/>
            <a:ext cx="356205" cy="356205"/>
            <a:chOff x="-44512325" y="3176075"/>
            <a:chExt cx="300900" cy="300900"/>
          </a:xfrm>
        </p:grpSpPr>
        <p:sp>
          <p:nvSpPr>
            <p:cNvPr id="7102" name="Google Shape;7102;p82"/>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2"/>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2"/>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82"/>
          <p:cNvGrpSpPr/>
          <p:nvPr/>
        </p:nvGrpSpPr>
        <p:grpSpPr>
          <a:xfrm>
            <a:off x="2608689" y="1386849"/>
            <a:ext cx="354341" cy="354341"/>
            <a:chOff x="-49027775" y="3183175"/>
            <a:chExt cx="299325" cy="299325"/>
          </a:xfrm>
        </p:grpSpPr>
        <p:sp>
          <p:nvSpPr>
            <p:cNvPr id="7106" name="Google Shape;7106;p82"/>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2"/>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2"/>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2"/>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0" name="Google Shape;7110;p82"/>
          <p:cNvGrpSpPr/>
          <p:nvPr/>
        </p:nvGrpSpPr>
        <p:grpSpPr>
          <a:xfrm>
            <a:off x="2608230" y="1822251"/>
            <a:ext cx="355258" cy="357152"/>
            <a:chOff x="-49027775" y="3550975"/>
            <a:chExt cx="300100" cy="301700"/>
          </a:xfrm>
        </p:grpSpPr>
        <p:sp>
          <p:nvSpPr>
            <p:cNvPr id="7111" name="Google Shape;7111;p82"/>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2"/>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2"/>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2"/>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2"/>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2"/>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2"/>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2"/>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2"/>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2"/>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82"/>
          <p:cNvGrpSpPr/>
          <p:nvPr/>
        </p:nvGrpSpPr>
        <p:grpSpPr>
          <a:xfrm>
            <a:off x="2606306" y="2259310"/>
            <a:ext cx="359106" cy="355525"/>
            <a:chOff x="-49031025" y="3920175"/>
            <a:chExt cx="303350" cy="300325"/>
          </a:xfrm>
        </p:grpSpPr>
        <p:sp>
          <p:nvSpPr>
            <p:cNvPr id="7122" name="Google Shape;7122;p82"/>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2"/>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2"/>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2"/>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2"/>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2"/>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82"/>
          <p:cNvGrpSpPr/>
          <p:nvPr/>
        </p:nvGrpSpPr>
        <p:grpSpPr>
          <a:xfrm>
            <a:off x="1322411" y="2752344"/>
            <a:ext cx="356176" cy="354341"/>
            <a:chOff x="-47155575" y="3200500"/>
            <a:chExt cx="300875" cy="299325"/>
          </a:xfrm>
        </p:grpSpPr>
        <p:sp>
          <p:nvSpPr>
            <p:cNvPr id="7129" name="Google Shape;7129;p82"/>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2"/>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2"/>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2"/>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2"/>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2"/>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82"/>
          <p:cNvGrpSpPr/>
          <p:nvPr/>
        </p:nvGrpSpPr>
        <p:grpSpPr>
          <a:xfrm>
            <a:off x="1322870" y="3188692"/>
            <a:ext cx="355258" cy="355258"/>
            <a:chOff x="-47154800" y="3569100"/>
            <a:chExt cx="300100" cy="300100"/>
          </a:xfrm>
        </p:grpSpPr>
        <p:sp>
          <p:nvSpPr>
            <p:cNvPr id="7136" name="Google Shape;7136;p82"/>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2"/>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2"/>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2"/>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2"/>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2"/>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82"/>
          <p:cNvGrpSpPr/>
          <p:nvPr/>
        </p:nvGrpSpPr>
        <p:grpSpPr>
          <a:xfrm>
            <a:off x="1323343" y="3626905"/>
            <a:ext cx="354311" cy="353423"/>
            <a:chOff x="-47154000" y="3939275"/>
            <a:chExt cx="299300" cy="298550"/>
          </a:xfrm>
        </p:grpSpPr>
        <p:sp>
          <p:nvSpPr>
            <p:cNvPr id="7143" name="Google Shape;7143;p82"/>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2"/>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2"/>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2"/>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82"/>
          <p:cNvGrpSpPr/>
          <p:nvPr/>
        </p:nvGrpSpPr>
        <p:grpSpPr>
          <a:xfrm>
            <a:off x="3548633" y="2752344"/>
            <a:ext cx="312375" cy="354341"/>
            <a:chOff x="-45286550" y="3200500"/>
            <a:chExt cx="263875" cy="299325"/>
          </a:xfrm>
        </p:grpSpPr>
        <p:sp>
          <p:nvSpPr>
            <p:cNvPr id="7148" name="Google Shape;7148;p82"/>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2"/>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2"/>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82"/>
          <p:cNvGrpSpPr/>
          <p:nvPr/>
        </p:nvGrpSpPr>
        <p:grpSpPr>
          <a:xfrm>
            <a:off x="3548633" y="3189639"/>
            <a:ext cx="312375" cy="354311"/>
            <a:chOff x="-45286550" y="3569900"/>
            <a:chExt cx="263875" cy="299300"/>
          </a:xfrm>
        </p:grpSpPr>
        <p:sp>
          <p:nvSpPr>
            <p:cNvPr id="7152" name="Google Shape;7152;p82"/>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2"/>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2"/>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2"/>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2"/>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2"/>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82"/>
          <p:cNvGrpSpPr/>
          <p:nvPr/>
        </p:nvGrpSpPr>
        <p:grpSpPr>
          <a:xfrm>
            <a:off x="3559820" y="3625988"/>
            <a:ext cx="290001" cy="355258"/>
            <a:chOff x="-45277900" y="3938500"/>
            <a:chExt cx="244975" cy="300100"/>
          </a:xfrm>
        </p:grpSpPr>
        <p:sp>
          <p:nvSpPr>
            <p:cNvPr id="7159" name="Google Shape;7159;p82"/>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2"/>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2"/>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2"/>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82"/>
          <p:cNvGrpSpPr/>
          <p:nvPr/>
        </p:nvGrpSpPr>
        <p:grpSpPr>
          <a:xfrm>
            <a:off x="2645769" y="4095090"/>
            <a:ext cx="355258" cy="355258"/>
            <a:chOff x="-44502875" y="3576975"/>
            <a:chExt cx="300100" cy="300100"/>
          </a:xfrm>
        </p:grpSpPr>
        <p:sp>
          <p:nvSpPr>
            <p:cNvPr id="7164" name="Google Shape;7164;p82"/>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2"/>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2"/>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82"/>
          <p:cNvGrpSpPr/>
          <p:nvPr/>
        </p:nvGrpSpPr>
        <p:grpSpPr>
          <a:xfrm>
            <a:off x="4858981" y="1820745"/>
            <a:ext cx="356196" cy="354670"/>
            <a:chOff x="-13946200" y="3647075"/>
            <a:chExt cx="353650" cy="352100"/>
          </a:xfrm>
        </p:grpSpPr>
        <p:sp>
          <p:nvSpPr>
            <p:cNvPr id="7168" name="Google Shape;7168;p82"/>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2"/>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2"/>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2"/>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2"/>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2"/>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82"/>
          <p:cNvGrpSpPr/>
          <p:nvPr/>
        </p:nvGrpSpPr>
        <p:grpSpPr>
          <a:xfrm>
            <a:off x="6642374" y="1380228"/>
            <a:ext cx="357002" cy="354267"/>
            <a:chOff x="-12163025" y="3214275"/>
            <a:chExt cx="354450" cy="351700"/>
          </a:xfrm>
        </p:grpSpPr>
        <p:sp>
          <p:nvSpPr>
            <p:cNvPr id="7175" name="Google Shape;7175;p82"/>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2"/>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2"/>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82"/>
          <p:cNvGrpSpPr/>
          <p:nvPr/>
        </p:nvGrpSpPr>
        <p:grpSpPr>
          <a:xfrm>
            <a:off x="6643154" y="1819965"/>
            <a:ext cx="355441" cy="356232"/>
            <a:chOff x="-12160675" y="3647875"/>
            <a:chExt cx="352900" cy="353650"/>
          </a:xfrm>
        </p:grpSpPr>
        <p:sp>
          <p:nvSpPr>
            <p:cNvPr id="7179" name="Google Shape;7179;p82"/>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2"/>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2"/>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2"/>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2"/>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2"/>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2"/>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82"/>
          <p:cNvGrpSpPr/>
          <p:nvPr/>
        </p:nvGrpSpPr>
        <p:grpSpPr>
          <a:xfrm>
            <a:off x="6653870" y="2264421"/>
            <a:ext cx="354635" cy="356232"/>
            <a:chOff x="-12160675" y="4081850"/>
            <a:chExt cx="352100" cy="353650"/>
          </a:xfrm>
        </p:grpSpPr>
        <p:sp>
          <p:nvSpPr>
            <p:cNvPr id="7187" name="Google Shape;7187;p82"/>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2"/>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2"/>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2"/>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2"/>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2"/>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82"/>
          <p:cNvGrpSpPr/>
          <p:nvPr/>
        </p:nvGrpSpPr>
        <p:grpSpPr>
          <a:xfrm>
            <a:off x="4858836" y="2738864"/>
            <a:ext cx="355416" cy="355652"/>
            <a:chOff x="-10391650" y="3180600"/>
            <a:chExt cx="352875" cy="353075"/>
          </a:xfrm>
        </p:grpSpPr>
        <p:sp>
          <p:nvSpPr>
            <p:cNvPr id="7194" name="Google Shape;7194;p82"/>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2"/>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2"/>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2"/>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2"/>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2"/>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82"/>
          <p:cNvGrpSpPr/>
          <p:nvPr/>
        </p:nvGrpSpPr>
        <p:grpSpPr>
          <a:xfrm>
            <a:off x="4858835" y="3215662"/>
            <a:ext cx="354635" cy="353890"/>
            <a:chOff x="-10390875" y="3616350"/>
            <a:chExt cx="352100" cy="351325"/>
          </a:xfrm>
        </p:grpSpPr>
        <p:sp>
          <p:nvSpPr>
            <p:cNvPr id="7201" name="Google Shape;7201;p82"/>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2"/>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2"/>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82"/>
          <p:cNvGrpSpPr/>
          <p:nvPr/>
        </p:nvGrpSpPr>
        <p:grpSpPr>
          <a:xfrm>
            <a:off x="7525810" y="2740327"/>
            <a:ext cx="312585" cy="354670"/>
            <a:chOff x="-10370400" y="4049550"/>
            <a:chExt cx="310350" cy="352100"/>
          </a:xfrm>
        </p:grpSpPr>
        <p:sp>
          <p:nvSpPr>
            <p:cNvPr id="7205" name="Google Shape;7205;p82"/>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2"/>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2"/>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2"/>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2"/>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82"/>
          <p:cNvGrpSpPr/>
          <p:nvPr/>
        </p:nvGrpSpPr>
        <p:grpSpPr>
          <a:xfrm>
            <a:off x="6630066" y="2739268"/>
            <a:ext cx="379236" cy="354847"/>
            <a:chOff x="-8674650" y="3210975"/>
            <a:chExt cx="376525" cy="352275"/>
          </a:xfrm>
        </p:grpSpPr>
        <p:sp>
          <p:nvSpPr>
            <p:cNvPr id="7211" name="Google Shape;7211;p82"/>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2"/>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2"/>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2"/>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2"/>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2"/>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82"/>
          <p:cNvGrpSpPr/>
          <p:nvPr/>
        </p:nvGrpSpPr>
        <p:grpSpPr>
          <a:xfrm>
            <a:off x="5301563" y="1820745"/>
            <a:ext cx="356221" cy="354670"/>
            <a:chOff x="-13512225" y="3647075"/>
            <a:chExt cx="353675" cy="352100"/>
          </a:xfrm>
        </p:grpSpPr>
        <p:sp>
          <p:nvSpPr>
            <p:cNvPr id="7218" name="Google Shape;7218;p82"/>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2"/>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2"/>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2"/>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2"/>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2"/>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2"/>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2"/>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2"/>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2"/>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82"/>
          <p:cNvGrpSpPr/>
          <p:nvPr/>
        </p:nvGrpSpPr>
        <p:grpSpPr>
          <a:xfrm>
            <a:off x="5311876" y="2264811"/>
            <a:ext cx="356221" cy="355451"/>
            <a:chOff x="-13512225" y="4080275"/>
            <a:chExt cx="353675" cy="352875"/>
          </a:xfrm>
        </p:grpSpPr>
        <p:sp>
          <p:nvSpPr>
            <p:cNvPr id="7229" name="Google Shape;7229;p82"/>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2"/>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2"/>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2"/>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2"/>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2"/>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2"/>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2"/>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2"/>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2"/>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2"/>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82"/>
          <p:cNvGrpSpPr/>
          <p:nvPr/>
        </p:nvGrpSpPr>
        <p:grpSpPr>
          <a:xfrm>
            <a:off x="7084956" y="1412172"/>
            <a:ext cx="356196" cy="290379"/>
            <a:chOff x="-11728250" y="3245400"/>
            <a:chExt cx="353650" cy="288275"/>
          </a:xfrm>
        </p:grpSpPr>
        <p:sp>
          <p:nvSpPr>
            <p:cNvPr id="7241" name="Google Shape;7241;p82"/>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2"/>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2"/>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2"/>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2"/>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82"/>
          <p:cNvGrpSpPr/>
          <p:nvPr/>
        </p:nvGrpSpPr>
        <p:grpSpPr>
          <a:xfrm>
            <a:off x="7117464" y="2264811"/>
            <a:ext cx="311804" cy="355451"/>
            <a:chOff x="-11703850" y="4081850"/>
            <a:chExt cx="309575" cy="352875"/>
          </a:xfrm>
        </p:grpSpPr>
        <p:sp>
          <p:nvSpPr>
            <p:cNvPr id="7247" name="Google Shape;7247;p82"/>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2"/>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2"/>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2"/>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2"/>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2"/>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2"/>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2"/>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82"/>
          <p:cNvGrpSpPr/>
          <p:nvPr/>
        </p:nvGrpSpPr>
        <p:grpSpPr>
          <a:xfrm>
            <a:off x="5306120" y="2738964"/>
            <a:ext cx="357002" cy="355451"/>
            <a:chOff x="-9958475" y="3180025"/>
            <a:chExt cx="354450" cy="352875"/>
          </a:xfrm>
        </p:grpSpPr>
        <p:sp>
          <p:nvSpPr>
            <p:cNvPr id="7256" name="Google Shape;7256;p82"/>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2"/>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2"/>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82"/>
          <p:cNvGrpSpPr/>
          <p:nvPr/>
        </p:nvGrpSpPr>
        <p:grpSpPr>
          <a:xfrm>
            <a:off x="5315247" y="3214945"/>
            <a:ext cx="337966" cy="355325"/>
            <a:chOff x="-9949025" y="3615575"/>
            <a:chExt cx="335550" cy="352750"/>
          </a:xfrm>
        </p:grpSpPr>
        <p:sp>
          <p:nvSpPr>
            <p:cNvPr id="7260" name="Google Shape;7260;p82"/>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2"/>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2"/>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82"/>
          <p:cNvGrpSpPr/>
          <p:nvPr/>
        </p:nvGrpSpPr>
        <p:grpSpPr>
          <a:xfrm>
            <a:off x="7950093" y="2738451"/>
            <a:ext cx="360175" cy="358423"/>
            <a:chOff x="-9961625" y="4048175"/>
            <a:chExt cx="357600" cy="355825"/>
          </a:xfrm>
        </p:grpSpPr>
        <p:sp>
          <p:nvSpPr>
            <p:cNvPr id="7264" name="Google Shape;7264;p82"/>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2"/>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2"/>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2"/>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2"/>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2"/>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82"/>
          <p:cNvGrpSpPr/>
          <p:nvPr/>
        </p:nvGrpSpPr>
        <p:grpSpPr>
          <a:xfrm>
            <a:off x="6636814" y="3213963"/>
            <a:ext cx="364959" cy="357289"/>
            <a:chOff x="-8680950" y="3624225"/>
            <a:chExt cx="362350" cy="354700"/>
          </a:xfrm>
        </p:grpSpPr>
        <p:sp>
          <p:nvSpPr>
            <p:cNvPr id="7271" name="Google Shape;7271;p82"/>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2"/>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2"/>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2"/>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2"/>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2"/>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82"/>
          <p:cNvGrpSpPr/>
          <p:nvPr/>
        </p:nvGrpSpPr>
        <p:grpSpPr>
          <a:xfrm>
            <a:off x="5773058" y="1379624"/>
            <a:ext cx="313365" cy="355476"/>
            <a:chOff x="-13056975" y="3212300"/>
            <a:chExt cx="311125" cy="352900"/>
          </a:xfrm>
        </p:grpSpPr>
        <p:sp>
          <p:nvSpPr>
            <p:cNvPr id="7278" name="Google Shape;7278;p82"/>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2"/>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2"/>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2"/>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82"/>
          <p:cNvGrpSpPr/>
          <p:nvPr/>
        </p:nvGrpSpPr>
        <p:grpSpPr>
          <a:xfrm>
            <a:off x="5750446" y="1820418"/>
            <a:ext cx="358588" cy="355325"/>
            <a:chOff x="-13077450" y="3647075"/>
            <a:chExt cx="356025" cy="352750"/>
          </a:xfrm>
        </p:grpSpPr>
        <p:sp>
          <p:nvSpPr>
            <p:cNvPr id="7283" name="Google Shape;7283;p82"/>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2"/>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2"/>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2"/>
          <p:cNvGrpSpPr/>
          <p:nvPr/>
        </p:nvGrpSpPr>
        <p:grpSpPr>
          <a:xfrm>
            <a:off x="5761552" y="2264018"/>
            <a:ext cx="357002" cy="357037"/>
            <a:chOff x="-13079025" y="4079475"/>
            <a:chExt cx="354450" cy="354450"/>
          </a:xfrm>
        </p:grpSpPr>
        <p:sp>
          <p:nvSpPr>
            <p:cNvPr id="7287" name="Google Shape;7287;p82"/>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2"/>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2"/>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2"/>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82"/>
          <p:cNvGrpSpPr/>
          <p:nvPr/>
        </p:nvGrpSpPr>
        <p:grpSpPr>
          <a:xfrm>
            <a:off x="7534619" y="1380027"/>
            <a:ext cx="356221" cy="354670"/>
            <a:chOff x="-11292700" y="3213875"/>
            <a:chExt cx="353675" cy="352100"/>
          </a:xfrm>
        </p:grpSpPr>
        <p:sp>
          <p:nvSpPr>
            <p:cNvPr id="7292" name="Google Shape;7292;p82"/>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2"/>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2"/>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2"/>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2"/>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2"/>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2"/>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82"/>
          <p:cNvGrpSpPr/>
          <p:nvPr/>
        </p:nvGrpSpPr>
        <p:grpSpPr>
          <a:xfrm>
            <a:off x="7528677" y="1819965"/>
            <a:ext cx="368106" cy="356232"/>
            <a:chOff x="-11299000" y="3647875"/>
            <a:chExt cx="365475" cy="353650"/>
          </a:xfrm>
        </p:grpSpPr>
        <p:sp>
          <p:nvSpPr>
            <p:cNvPr id="7300" name="Google Shape;7300;p82"/>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2"/>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2"/>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2"/>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2"/>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2"/>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82"/>
          <p:cNvGrpSpPr/>
          <p:nvPr/>
        </p:nvGrpSpPr>
        <p:grpSpPr>
          <a:xfrm>
            <a:off x="7544139" y="2275916"/>
            <a:ext cx="357808" cy="333240"/>
            <a:chOff x="-11295075" y="4092875"/>
            <a:chExt cx="355250" cy="330825"/>
          </a:xfrm>
        </p:grpSpPr>
        <p:sp>
          <p:nvSpPr>
            <p:cNvPr id="7307" name="Google Shape;7307;p82"/>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2"/>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2"/>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2"/>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2"/>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82"/>
          <p:cNvGrpSpPr/>
          <p:nvPr/>
        </p:nvGrpSpPr>
        <p:grpSpPr>
          <a:xfrm>
            <a:off x="5769739" y="2738964"/>
            <a:ext cx="312585" cy="355451"/>
            <a:chOff x="-9500075" y="3180800"/>
            <a:chExt cx="310350" cy="352875"/>
          </a:xfrm>
        </p:grpSpPr>
        <p:sp>
          <p:nvSpPr>
            <p:cNvPr id="7313" name="Google Shape;7313;p82"/>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2"/>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2"/>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2"/>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2"/>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2"/>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2"/>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2"/>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2"/>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82"/>
          <p:cNvGrpSpPr/>
          <p:nvPr/>
        </p:nvGrpSpPr>
        <p:grpSpPr>
          <a:xfrm>
            <a:off x="5747530" y="3214479"/>
            <a:ext cx="356221" cy="356257"/>
            <a:chOff x="-9523700" y="3614000"/>
            <a:chExt cx="353675" cy="353675"/>
          </a:xfrm>
        </p:grpSpPr>
        <p:sp>
          <p:nvSpPr>
            <p:cNvPr id="7323" name="Google Shape;7323;p82"/>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2"/>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2"/>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2"/>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2"/>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2"/>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2"/>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2"/>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2"/>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82"/>
          <p:cNvGrpSpPr/>
          <p:nvPr/>
        </p:nvGrpSpPr>
        <p:grpSpPr>
          <a:xfrm>
            <a:off x="7532481" y="3237121"/>
            <a:ext cx="356221" cy="354670"/>
            <a:chOff x="-9523700" y="4049550"/>
            <a:chExt cx="353675" cy="352100"/>
          </a:xfrm>
        </p:grpSpPr>
        <p:sp>
          <p:nvSpPr>
            <p:cNvPr id="7333" name="Google Shape;7333;p82"/>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2"/>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2"/>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2"/>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2"/>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2"/>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2"/>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82"/>
          <p:cNvGrpSpPr/>
          <p:nvPr/>
        </p:nvGrpSpPr>
        <p:grpSpPr>
          <a:xfrm>
            <a:off x="7088596" y="3237094"/>
            <a:ext cx="357002" cy="311029"/>
            <a:chOff x="-8209150" y="3659675"/>
            <a:chExt cx="354450" cy="308775"/>
          </a:xfrm>
        </p:grpSpPr>
        <p:sp>
          <p:nvSpPr>
            <p:cNvPr id="7341" name="Google Shape;7341;p82"/>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2"/>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2"/>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2"/>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2"/>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82"/>
          <p:cNvGrpSpPr/>
          <p:nvPr/>
        </p:nvGrpSpPr>
        <p:grpSpPr>
          <a:xfrm>
            <a:off x="6202157" y="2266007"/>
            <a:ext cx="356221" cy="353059"/>
            <a:chOff x="-12643475" y="4081850"/>
            <a:chExt cx="353675" cy="350500"/>
          </a:xfrm>
        </p:grpSpPr>
        <p:sp>
          <p:nvSpPr>
            <p:cNvPr id="7348" name="Google Shape;7348;p82"/>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2"/>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2"/>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2"/>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2" name="Google Shape;7352;p82"/>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3" name="Google Shape;7353;p82"/>
          <p:cNvGrpSpPr/>
          <p:nvPr/>
        </p:nvGrpSpPr>
        <p:grpSpPr>
          <a:xfrm>
            <a:off x="7984757" y="2275916"/>
            <a:ext cx="356221" cy="333240"/>
            <a:chOff x="-10858725" y="4092875"/>
            <a:chExt cx="353675" cy="330825"/>
          </a:xfrm>
        </p:grpSpPr>
        <p:sp>
          <p:nvSpPr>
            <p:cNvPr id="7354" name="Google Shape;7354;p82"/>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2"/>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2"/>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2"/>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2"/>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2"/>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82"/>
          <p:cNvGrpSpPr/>
          <p:nvPr/>
        </p:nvGrpSpPr>
        <p:grpSpPr>
          <a:xfrm>
            <a:off x="6243280" y="3214882"/>
            <a:ext cx="252278" cy="355451"/>
            <a:chOff x="-9039300" y="3614000"/>
            <a:chExt cx="250475" cy="352875"/>
          </a:xfrm>
        </p:grpSpPr>
        <p:sp>
          <p:nvSpPr>
            <p:cNvPr id="7361" name="Google Shape;7361;p82"/>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2"/>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82"/>
          <p:cNvGrpSpPr/>
          <p:nvPr/>
        </p:nvGrpSpPr>
        <p:grpSpPr>
          <a:xfrm>
            <a:off x="7975246" y="3237121"/>
            <a:ext cx="354635" cy="354670"/>
            <a:chOff x="-9088150" y="4049550"/>
            <a:chExt cx="352100" cy="352100"/>
          </a:xfrm>
        </p:grpSpPr>
        <p:sp>
          <p:nvSpPr>
            <p:cNvPr id="7364" name="Google Shape;7364;p82"/>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2"/>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2"/>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2"/>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82"/>
          <p:cNvGrpSpPr/>
          <p:nvPr/>
        </p:nvGrpSpPr>
        <p:grpSpPr>
          <a:xfrm>
            <a:off x="7109610" y="2739354"/>
            <a:ext cx="315757" cy="354670"/>
            <a:chOff x="-8191825" y="3174500"/>
            <a:chExt cx="313500" cy="352100"/>
          </a:xfrm>
        </p:grpSpPr>
        <p:sp>
          <p:nvSpPr>
            <p:cNvPr id="7371" name="Google Shape;7371;p82"/>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2"/>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2"/>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82"/>
          <p:cNvGrpSpPr/>
          <p:nvPr/>
        </p:nvGrpSpPr>
        <p:grpSpPr>
          <a:xfrm>
            <a:off x="4858968" y="1379875"/>
            <a:ext cx="356221" cy="354973"/>
            <a:chOff x="-13947000" y="3212800"/>
            <a:chExt cx="353675" cy="352400"/>
          </a:xfrm>
        </p:grpSpPr>
        <p:sp>
          <p:nvSpPr>
            <p:cNvPr id="7375" name="Google Shape;7375;p82"/>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2"/>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7" name="Google Shape;7377;p82"/>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8" name="Google Shape;7378;p82"/>
          <p:cNvGrpSpPr/>
          <p:nvPr/>
        </p:nvGrpSpPr>
        <p:grpSpPr>
          <a:xfrm>
            <a:off x="5301563" y="1379233"/>
            <a:ext cx="356221" cy="356257"/>
            <a:chOff x="-13512225" y="3211525"/>
            <a:chExt cx="353675" cy="353675"/>
          </a:xfrm>
        </p:grpSpPr>
        <p:sp>
          <p:nvSpPr>
            <p:cNvPr id="7379" name="Google Shape;7379;p82"/>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2"/>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2"/>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82"/>
          <p:cNvGrpSpPr/>
          <p:nvPr/>
        </p:nvGrpSpPr>
        <p:grpSpPr>
          <a:xfrm>
            <a:off x="6191845" y="1379624"/>
            <a:ext cx="356221" cy="355476"/>
            <a:chOff x="-12643475" y="3212300"/>
            <a:chExt cx="353675" cy="352900"/>
          </a:xfrm>
        </p:grpSpPr>
        <p:sp>
          <p:nvSpPr>
            <p:cNvPr id="7385" name="Google Shape;7385;p82"/>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2"/>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2"/>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2"/>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2"/>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2"/>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2"/>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82"/>
          <p:cNvGrpSpPr/>
          <p:nvPr/>
        </p:nvGrpSpPr>
        <p:grpSpPr>
          <a:xfrm>
            <a:off x="6191845" y="1831398"/>
            <a:ext cx="356221" cy="333366"/>
            <a:chOff x="-12643475" y="3657325"/>
            <a:chExt cx="353675" cy="330950"/>
          </a:xfrm>
        </p:grpSpPr>
        <p:sp>
          <p:nvSpPr>
            <p:cNvPr id="7395" name="Google Shape;7395;p82"/>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2"/>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2"/>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2"/>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2"/>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2"/>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82"/>
          <p:cNvGrpSpPr/>
          <p:nvPr/>
        </p:nvGrpSpPr>
        <p:grpSpPr>
          <a:xfrm>
            <a:off x="7974847" y="1380027"/>
            <a:ext cx="355416" cy="354670"/>
            <a:chOff x="-10857925" y="3213875"/>
            <a:chExt cx="352875" cy="352100"/>
          </a:xfrm>
        </p:grpSpPr>
        <p:sp>
          <p:nvSpPr>
            <p:cNvPr id="7402" name="Google Shape;7402;p82"/>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2"/>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2"/>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2"/>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2"/>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2"/>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2"/>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2"/>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2"/>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82"/>
          <p:cNvGrpSpPr/>
          <p:nvPr/>
        </p:nvGrpSpPr>
        <p:grpSpPr>
          <a:xfrm>
            <a:off x="6191762" y="2739455"/>
            <a:ext cx="356096" cy="354469"/>
            <a:chOff x="-9089725" y="3180200"/>
            <a:chExt cx="353550" cy="351900"/>
          </a:xfrm>
        </p:grpSpPr>
        <p:sp>
          <p:nvSpPr>
            <p:cNvPr id="7413" name="Google Shape;7413;p82"/>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2"/>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82"/>
          <p:cNvGrpSpPr/>
          <p:nvPr/>
        </p:nvGrpSpPr>
        <p:grpSpPr>
          <a:xfrm>
            <a:off x="7083760" y="1819260"/>
            <a:ext cx="358588" cy="357642"/>
            <a:chOff x="7083760" y="1971660"/>
            <a:chExt cx="358588" cy="357642"/>
          </a:xfrm>
        </p:grpSpPr>
        <p:sp>
          <p:nvSpPr>
            <p:cNvPr id="7416" name="Google Shape;7416;p82"/>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2"/>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2"/>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2"/>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2"/>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2"/>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2"/>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2"/>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2"/>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2"/>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2"/>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2"/>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8" name="Google Shape;7428;p82"/>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7429" name="Google Shape;7429;p82"/>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33" name="Shape 7433"/>
        <p:cNvGrpSpPr/>
        <p:nvPr/>
      </p:nvGrpSpPr>
      <p:grpSpPr>
        <a:xfrm>
          <a:off x="0" y="0"/>
          <a:ext cx="0" cy="0"/>
          <a:chOff x="0" y="0"/>
          <a:chExt cx="0" cy="0"/>
        </a:xfrm>
      </p:grpSpPr>
      <p:sp>
        <p:nvSpPr>
          <p:cNvPr id="7434" name="Google Shape;7434;p83"/>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5" name="Google Shape;7435;p83"/>
          <p:cNvGrpSpPr/>
          <p:nvPr/>
        </p:nvGrpSpPr>
        <p:grpSpPr>
          <a:xfrm>
            <a:off x="748855" y="2243507"/>
            <a:ext cx="452798" cy="449473"/>
            <a:chOff x="-21322300" y="3693325"/>
            <a:chExt cx="306400" cy="304150"/>
          </a:xfrm>
        </p:grpSpPr>
        <p:sp>
          <p:nvSpPr>
            <p:cNvPr id="7436" name="Google Shape;7436;p8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83"/>
          <p:cNvGrpSpPr/>
          <p:nvPr/>
        </p:nvGrpSpPr>
        <p:grpSpPr>
          <a:xfrm>
            <a:off x="748263" y="2810244"/>
            <a:ext cx="453980" cy="422540"/>
            <a:chOff x="-21322300" y="4077125"/>
            <a:chExt cx="307200" cy="285925"/>
          </a:xfrm>
        </p:grpSpPr>
        <p:sp>
          <p:nvSpPr>
            <p:cNvPr id="7441" name="Google Shape;7441;p8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83"/>
          <p:cNvGrpSpPr/>
          <p:nvPr/>
        </p:nvGrpSpPr>
        <p:grpSpPr>
          <a:xfrm>
            <a:off x="3525440" y="1689128"/>
            <a:ext cx="451653" cy="450212"/>
            <a:chOff x="-19394200" y="3333800"/>
            <a:chExt cx="305625" cy="304650"/>
          </a:xfrm>
        </p:grpSpPr>
        <p:sp>
          <p:nvSpPr>
            <p:cNvPr id="7454" name="Google Shape;7454;p8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83"/>
          <p:cNvGrpSpPr/>
          <p:nvPr/>
        </p:nvGrpSpPr>
        <p:grpSpPr>
          <a:xfrm>
            <a:off x="3524276" y="2243580"/>
            <a:ext cx="453980" cy="449325"/>
            <a:chOff x="-19396575" y="3708500"/>
            <a:chExt cx="307200" cy="304050"/>
          </a:xfrm>
        </p:grpSpPr>
        <p:sp>
          <p:nvSpPr>
            <p:cNvPr id="7464" name="Google Shape;7464;p8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83"/>
          <p:cNvGrpSpPr/>
          <p:nvPr/>
        </p:nvGrpSpPr>
        <p:grpSpPr>
          <a:xfrm>
            <a:off x="3518457" y="2796461"/>
            <a:ext cx="465618" cy="450101"/>
            <a:chOff x="-19394200" y="4084200"/>
            <a:chExt cx="315075" cy="304575"/>
          </a:xfrm>
        </p:grpSpPr>
        <p:sp>
          <p:nvSpPr>
            <p:cNvPr id="7468" name="Google Shape;7468;p8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3"/>
          <p:cNvGrpSpPr/>
          <p:nvPr/>
        </p:nvGrpSpPr>
        <p:grpSpPr>
          <a:xfrm>
            <a:off x="6324167" y="1689001"/>
            <a:ext cx="400447" cy="450470"/>
            <a:chOff x="-17526750" y="3309200"/>
            <a:chExt cx="270975" cy="304825"/>
          </a:xfrm>
        </p:grpSpPr>
        <p:sp>
          <p:nvSpPr>
            <p:cNvPr id="7475" name="Google Shape;7475;p8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83"/>
          <p:cNvGrpSpPr/>
          <p:nvPr/>
        </p:nvGrpSpPr>
        <p:grpSpPr>
          <a:xfrm>
            <a:off x="6300319" y="2244173"/>
            <a:ext cx="448143" cy="448143"/>
            <a:chOff x="-17542500" y="3684100"/>
            <a:chExt cx="303250" cy="303250"/>
          </a:xfrm>
        </p:grpSpPr>
        <p:sp>
          <p:nvSpPr>
            <p:cNvPr id="7481" name="Google Shape;7481;p8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83"/>
          <p:cNvGrpSpPr/>
          <p:nvPr/>
        </p:nvGrpSpPr>
        <p:grpSpPr>
          <a:xfrm>
            <a:off x="6299728" y="2810817"/>
            <a:ext cx="449325" cy="421395"/>
            <a:chOff x="-17542500" y="4068450"/>
            <a:chExt cx="304050" cy="285150"/>
          </a:xfrm>
        </p:grpSpPr>
        <p:sp>
          <p:nvSpPr>
            <p:cNvPr id="7489" name="Google Shape;7489;p8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83"/>
          <p:cNvGrpSpPr/>
          <p:nvPr/>
        </p:nvGrpSpPr>
        <p:grpSpPr>
          <a:xfrm>
            <a:off x="3530150" y="3342211"/>
            <a:ext cx="343404" cy="449325"/>
            <a:chOff x="-15652200" y="3335975"/>
            <a:chExt cx="232375" cy="304050"/>
          </a:xfrm>
        </p:grpSpPr>
        <p:sp>
          <p:nvSpPr>
            <p:cNvPr id="7496" name="Google Shape;7496;p8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83"/>
          <p:cNvGrpSpPr/>
          <p:nvPr/>
        </p:nvGrpSpPr>
        <p:grpSpPr>
          <a:xfrm>
            <a:off x="1304064" y="2243729"/>
            <a:ext cx="449325" cy="449030"/>
            <a:chOff x="-20945825" y="3692175"/>
            <a:chExt cx="304050" cy="303850"/>
          </a:xfrm>
        </p:grpSpPr>
        <p:sp>
          <p:nvSpPr>
            <p:cNvPr id="7506" name="Google Shape;7506;p8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83"/>
          <p:cNvGrpSpPr/>
          <p:nvPr/>
        </p:nvGrpSpPr>
        <p:grpSpPr>
          <a:xfrm>
            <a:off x="4110888" y="1689848"/>
            <a:ext cx="372516" cy="448771"/>
            <a:chOff x="-18994100" y="3334775"/>
            <a:chExt cx="252075" cy="303675"/>
          </a:xfrm>
        </p:grpSpPr>
        <p:sp>
          <p:nvSpPr>
            <p:cNvPr id="7511" name="Google Shape;7511;p8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83"/>
          <p:cNvGrpSpPr/>
          <p:nvPr/>
        </p:nvGrpSpPr>
        <p:grpSpPr>
          <a:xfrm>
            <a:off x="4125445" y="2244743"/>
            <a:ext cx="343404" cy="446998"/>
            <a:chOff x="-18983850" y="3710075"/>
            <a:chExt cx="232375" cy="302475"/>
          </a:xfrm>
        </p:grpSpPr>
        <p:sp>
          <p:nvSpPr>
            <p:cNvPr id="7516" name="Google Shape;7516;p8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83"/>
          <p:cNvGrpSpPr/>
          <p:nvPr/>
        </p:nvGrpSpPr>
        <p:grpSpPr>
          <a:xfrm>
            <a:off x="1303491" y="1689573"/>
            <a:ext cx="450470" cy="449325"/>
            <a:chOff x="-20946600" y="3317850"/>
            <a:chExt cx="304825" cy="304050"/>
          </a:xfrm>
        </p:grpSpPr>
        <p:sp>
          <p:nvSpPr>
            <p:cNvPr id="7521" name="Google Shape;7521;p8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83"/>
          <p:cNvGrpSpPr/>
          <p:nvPr/>
        </p:nvGrpSpPr>
        <p:grpSpPr>
          <a:xfrm>
            <a:off x="1329667" y="2797442"/>
            <a:ext cx="398119" cy="448143"/>
            <a:chOff x="-20930075" y="4066100"/>
            <a:chExt cx="269400" cy="303250"/>
          </a:xfrm>
        </p:grpSpPr>
        <p:sp>
          <p:nvSpPr>
            <p:cNvPr id="7525" name="Google Shape;7525;p8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83"/>
          <p:cNvGrpSpPr/>
          <p:nvPr/>
        </p:nvGrpSpPr>
        <p:grpSpPr>
          <a:xfrm>
            <a:off x="4071911" y="2797422"/>
            <a:ext cx="450470" cy="448180"/>
            <a:chOff x="-19020075" y="4084200"/>
            <a:chExt cx="304825" cy="303275"/>
          </a:xfrm>
        </p:grpSpPr>
        <p:sp>
          <p:nvSpPr>
            <p:cNvPr id="7528" name="Google Shape;7528;p8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83"/>
          <p:cNvGrpSpPr/>
          <p:nvPr/>
        </p:nvGrpSpPr>
        <p:grpSpPr>
          <a:xfrm>
            <a:off x="6889176" y="1689001"/>
            <a:ext cx="396937" cy="450470"/>
            <a:chOff x="-17149475" y="3309200"/>
            <a:chExt cx="268600" cy="304825"/>
          </a:xfrm>
        </p:grpSpPr>
        <p:sp>
          <p:nvSpPr>
            <p:cNvPr id="7538" name="Google Shape;7538;p8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83"/>
          <p:cNvGrpSpPr/>
          <p:nvPr/>
        </p:nvGrpSpPr>
        <p:grpSpPr>
          <a:xfrm>
            <a:off x="6862982" y="2258120"/>
            <a:ext cx="449325" cy="420249"/>
            <a:chOff x="-17168375" y="3692750"/>
            <a:chExt cx="304050" cy="284375"/>
          </a:xfrm>
        </p:grpSpPr>
        <p:sp>
          <p:nvSpPr>
            <p:cNvPr id="7541" name="Google Shape;7541;p8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83"/>
          <p:cNvGrpSpPr/>
          <p:nvPr/>
        </p:nvGrpSpPr>
        <p:grpSpPr>
          <a:xfrm>
            <a:off x="6859491" y="2796852"/>
            <a:ext cx="456308" cy="449325"/>
            <a:chOff x="-17170750" y="4058800"/>
            <a:chExt cx="308775" cy="304050"/>
          </a:xfrm>
        </p:grpSpPr>
        <p:sp>
          <p:nvSpPr>
            <p:cNvPr id="7549" name="Google Shape;7549;p8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83"/>
          <p:cNvGrpSpPr/>
          <p:nvPr/>
        </p:nvGrpSpPr>
        <p:grpSpPr>
          <a:xfrm>
            <a:off x="5721388" y="3343358"/>
            <a:ext cx="450470" cy="446998"/>
            <a:chOff x="-15688425" y="3707725"/>
            <a:chExt cx="304825" cy="302475"/>
          </a:xfrm>
        </p:grpSpPr>
        <p:sp>
          <p:nvSpPr>
            <p:cNvPr id="7567" name="Google Shape;7567;p8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83"/>
          <p:cNvGrpSpPr/>
          <p:nvPr/>
        </p:nvGrpSpPr>
        <p:grpSpPr>
          <a:xfrm>
            <a:off x="1865544" y="1690441"/>
            <a:ext cx="451653" cy="447589"/>
            <a:chOff x="-20572500" y="3319025"/>
            <a:chExt cx="305625" cy="302875"/>
          </a:xfrm>
        </p:grpSpPr>
        <p:sp>
          <p:nvSpPr>
            <p:cNvPr id="7574" name="Google Shape;7574;p8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83"/>
          <p:cNvGrpSpPr/>
          <p:nvPr/>
        </p:nvGrpSpPr>
        <p:grpSpPr>
          <a:xfrm>
            <a:off x="1866708" y="2305410"/>
            <a:ext cx="449325" cy="325670"/>
            <a:chOff x="-20571700" y="3722875"/>
            <a:chExt cx="304050" cy="220375"/>
          </a:xfrm>
        </p:grpSpPr>
        <p:sp>
          <p:nvSpPr>
            <p:cNvPr id="7577" name="Google Shape;7577;p8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83"/>
          <p:cNvGrpSpPr/>
          <p:nvPr/>
        </p:nvGrpSpPr>
        <p:grpSpPr>
          <a:xfrm>
            <a:off x="1866135" y="2796278"/>
            <a:ext cx="450470" cy="450470"/>
            <a:chOff x="-20571700" y="4066875"/>
            <a:chExt cx="304825" cy="304825"/>
          </a:xfrm>
        </p:grpSpPr>
        <p:sp>
          <p:nvSpPr>
            <p:cNvPr id="7585" name="Google Shape;7585;p8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83"/>
          <p:cNvGrpSpPr/>
          <p:nvPr/>
        </p:nvGrpSpPr>
        <p:grpSpPr>
          <a:xfrm>
            <a:off x="4632837" y="1688259"/>
            <a:ext cx="453980" cy="451948"/>
            <a:chOff x="-18645175" y="3334200"/>
            <a:chExt cx="307200" cy="305825"/>
          </a:xfrm>
        </p:grpSpPr>
        <p:sp>
          <p:nvSpPr>
            <p:cNvPr id="7592" name="Google Shape;7592;p8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83"/>
          <p:cNvGrpSpPr/>
          <p:nvPr/>
        </p:nvGrpSpPr>
        <p:grpSpPr>
          <a:xfrm>
            <a:off x="4633429" y="2242989"/>
            <a:ext cx="452798" cy="450507"/>
            <a:chOff x="-18645175" y="3708500"/>
            <a:chExt cx="306400" cy="304850"/>
          </a:xfrm>
        </p:grpSpPr>
        <p:sp>
          <p:nvSpPr>
            <p:cNvPr id="7598" name="Google Shape;7598;p8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83"/>
          <p:cNvGrpSpPr/>
          <p:nvPr/>
        </p:nvGrpSpPr>
        <p:grpSpPr>
          <a:xfrm>
            <a:off x="4631101" y="2795630"/>
            <a:ext cx="457453" cy="451763"/>
            <a:chOff x="-18647525" y="4082625"/>
            <a:chExt cx="309550" cy="305700"/>
          </a:xfrm>
        </p:grpSpPr>
        <p:sp>
          <p:nvSpPr>
            <p:cNvPr id="7606" name="Google Shape;7606;p8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0" name="Google Shape;7610;p83"/>
          <p:cNvGrpSpPr/>
          <p:nvPr/>
        </p:nvGrpSpPr>
        <p:grpSpPr>
          <a:xfrm>
            <a:off x="7441485" y="1689592"/>
            <a:ext cx="395755" cy="449288"/>
            <a:chOff x="-16775350" y="3309200"/>
            <a:chExt cx="267800" cy="304025"/>
          </a:xfrm>
        </p:grpSpPr>
        <p:sp>
          <p:nvSpPr>
            <p:cNvPr id="7611" name="Google Shape;7611;p8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83"/>
          <p:cNvGrpSpPr/>
          <p:nvPr/>
        </p:nvGrpSpPr>
        <p:grpSpPr>
          <a:xfrm>
            <a:off x="7441485" y="2241827"/>
            <a:ext cx="395755" cy="452835"/>
            <a:chOff x="-16775350" y="3683300"/>
            <a:chExt cx="267800" cy="306425"/>
          </a:xfrm>
        </p:grpSpPr>
        <p:sp>
          <p:nvSpPr>
            <p:cNvPr id="7615" name="Google Shape;7615;p8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3"/>
          <p:cNvGrpSpPr/>
          <p:nvPr/>
        </p:nvGrpSpPr>
        <p:grpSpPr>
          <a:xfrm>
            <a:off x="7413536" y="2796870"/>
            <a:ext cx="451653" cy="449288"/>
            <a:chOff x="-16794250" y="4058225"/>
            <a:chExt cx="305625" cy="304025"/>
          </a:xfrm>
        </p:grpSpPr>
        <p:sp>
          <p:nvSpPr>
            <p:cNvPr id="7619" name="Google Shape;7619;p8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83"/>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83"/>
          <p:cNvGrpSpPr/>
          <p:nvPr/>
        </p:nvGrpSpPr>
        <p:grpSpPr>
          <a:xfrm>
            <a:off x="2414953" y="1689573"/>
            <a:ext cx="457453" cy="449325"/>
            <a:chOff x="-20199150" y="3317850"/>
            <a:chExt cx="309550" cy="304050"/>
          </a:xfrm>
        </p:grpSpPr>
        <p:sp>
          <p:nvSpPr>
            <p:cNvPr id="7630" name="Google Shape;7630;p8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83"/>
          <p:cNvGrpSpPr/>
          <p:nvPr/>
        </p:nvGrpSpPr>
        <p:grpSpPr>
          <a:xfrm>
            <a:off x="2417281" y="2242861"/>
            <a:ext cx="452798" cy="450766"/>
            <a:chOff x="-20199150" y="3693150"/>
            <a:chExt cx="306400" cy="305025"/>
          </a:xfrm>
        </p:grpSpPr>
        <p:sp>
          <p:nvSpPr>
            <p:cNvPr id="7638" name="Google Shape;7638;p8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83"/>
          <p:cNvGrpSpPr/>
          <p:nvPr/>
        </p:nvGrpSpPr>
        <p:grpSpPr>
          <a:xfrm>
            <a:off x="2417854" y="2795687"/>
            <a:ext cx="451653" cy="451653"/>
            <a:chOff x="-20197575" y="4066875"/>
            <a:chExt cx="305625" cy="305625"/>
          </a:xfrm>
        </p:grpSpPr>
        <p:sp>
          <p:nvSpPr>
            <p:cNvPr id="7645" name="Google Shape;7645;p8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83"/>
          <p:cNvGrpSpPr/>
          <p:nvPr/>
        </p:nvGrpSpPr>
        <p:grpSpPr>
          <a:xfrm>
            <a:off x="5200071" y="1687520"/>
            <a:ext cx="449325" cy="453426"/>
            <a:chOff x="-18271050" y="3333200"/>
            <a:chExt cx="304050" cy="306825"/>
          </a:xfrm>
        </p:grpSpPr>
        <p:sp>
          <p:nvSpPr>
            <p:cNvPr id="7654" name="Google Shape;7654;p8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83"/>
          <p:cNvGrpSpPr/>
          <p:nvPr/>
        </p:nvGrpSpPr>
        <p:grpSpPr>
          <a:xfrm>
            <a:off x="5200644" y="2244171"/>
            <a:ext cx="448180" cy="448143"/>
            <a:chOff x="-18270275" y="3710875"/>
            <a:chExt cx="303275" cy="303250"/>
          </a:xfrm>
        </p:grpSpPr>
        <p:sp>
          <p:nvSpPr>
            <p:cNvPr id="7660" name="Google Shape;7660;p8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83"/>
          <p:cNvGrpSpPr/>
          <p:nvPr/>
        </p:nvGrpSpPr>
        <p:grpSpPr>
          <a:xfrm>
            <a:off x="5254196" y="2797422"/>
            <a:ext cx="341076" cy="448180"/>
            <a:chOff x="-18234025" y="4084200"/>
            <a:chExt cx="230800" cy="303275"/>
          </a:xfrm>
        </p:grpSpPr>
        <p:sp>
          <p:nvSpPr>
            <p:cNvPr id="7667" name="Google Shape;7667;p8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83"/>
          <p:cNvGrpSpPr/>
          <p:nvPr/>
        </p:nvGrpSpPr>
        <p:grpSpPr>
          <a:xfrm>
            <a:off x="2366751" y="3341641"/>
            <a:ext cx="449325" cy="450470"/>
            <a:chOff x="-16419350" y="3308400"/>
            <a:chExt cx="304050" cy="304825"/>
          </a:xfrm>
        </p:grpSpPr>
        <p:sp>
          <p:nvSpPr>
            <p:cNvPr id="7671" name="Google Shape;7671;p8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83"/>
          <p:cNvGrpSpPr/>
          <p:nvPr/>
        </p:nvGrpSpPr>
        <p:grpSpPr>
          <a:xfrm>
            <a:off x="4638306" y="3340423"/>
            <a:ext cx="395755" cy="452872"/>
            <a:chOff x="-16401225" y="3683275"/>
            <a:chExt cx="267800" cy="306450"/>
          </a:xfrm>
        </p:grpSpPr>
        <p:sp>
          <p:nvSpPr>
            <p:cNvPr id="7679" name="Google Shape;7679;p8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83"/>
          <p:cNvGrpSpPr/>
          <p:nvPr/>
        </p:nvGrpSpPr>
        <p:grpSpPr>
          <a:xfrm>
            <a:off x="8003755" y="2797062"/>
            <a:ext cx="450470" cy="448180"/>
            <a:chOff x="-16419350" y="4058200"/>
            <a:chExt cx="304825" cy="303275"/>
          </a:xfrm>
        </p:grpSpPr>
        <p:sp>
          <p:nvSpPr>
            <p:cNvPr id="7687" name="Google Shape;7687;p8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83"/>
          <p:cNvGrpSpPr/>
          <p:nvPr/>
        </p:nvGrpSpPr>
        <p:grpSpPr>
          <a:xfrm>
            <a:off x="4030643" y="3343080"/>
            <a:ext cx="450507" cy="447589"/>
            <a:chOff x="-15296200" y="3326900"/>
            <a:chExt cx="304850" cy="302875"/>
          </a:xfrm>
        </p:grpSpPr>
        <p:sp>
          <p:nvSpPr>
            <p:cNvPr id="7695" name="Google Shape;7695;p8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83"/>
          <p:cNvGrpSpPr/>
          <p:nvPr/>
        </p:nvGrpSpPr>
        <p:grpSpPr>
          <a:xfrm>
            <a:off x="2946296" y="1706881"/>
            <a:ext cx="486566" cy="414708"/>
            <a:chOff x="-19835275" y="3330250"/>
            <a:chExt cx="329250" cy="280625"/>
          </a:xfrm>
        </p:grpSpPr>
        <p:sp>
          <p:nvSpPr>
            <p:cNvPr id="7701" name="Google Shape;7701;p8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83"/>
          <p:cNvGrpSpPr/>
          <p:nvPr/>
        </p:nvGrpSpPr>
        <p:grpSpPr>
          <a:xfrm>
            <a:off x="2964325" y="2243470"/>
            <a:ext cx="450507" cy="449547"/>
            <a:chOff x="-19822675" y="3692750"/>
            <a:chExt cx="304850" cy="304200"/>
          </a:xfrm>
        </p:grpSpPr>
        <p:sp>
          <p:nvSpPr>
            <p:cNvPr id="7705" name="Google Shape;7705;p8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83"/>
          <p:cNvGrpSpPr/>
          <p:nvPr/>
        </p:nvGrpSpPr>
        <p:grpSpPr>
          <a:xfrm>
            <a:off x="2964916" y="2796278"/>
            <a:ext cx="449325" cy="450470"/>
            <a:chOff x="-19822675" y="4066875"/>
            <a:chExt cx="304050" cy="304825"/>
          </a:xfrm>
        </p:grpSpPr>
        <p:sp>
          <p:nvSpPr>
            <p:cNvPr id="7711" name="Google Shape;7711;p8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83"/>
          <p:cNvGrpSpPr/>
          <p:nvPr/>
        </p:nvGrpSpPr>
        <p:grpSpPr>
          <a:xfrm>
            <a:off x="5773985" y="1689571"/>
            <a:ext cx="399302" cy="449325"/>
            <a:chOff x="-17878825" y="3334400"/>
            <a:chExt cx="270200" cy="304050"/>
          </a:xfrm>
        </p:grpSpPr>
        <p:sp>
          <p:nvSpPr>
            <p:cNvPr id="7718" name="Google Shape;7718;p8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83"/>
          <p:cNvGrpSpPr/>
          <p:nvPr/>
        </p:nvGrpSpPr>
        <p:grpSpPr>
          <a:xfrm>
            <a:off x="5747809" y="2242416"/>
            <a:ext cx="451653" cy="451653"/>
            <a:chOff x="-17896150" y="3709300"/>
            <a:chExt cx="305625" cy="305625"/>
          </a:xfrm>
        </p:grpSpPr>
        <p:sp>
          <p:nvSpPr>
            <p:cNvPr id="7726" name="Google Shape;7726;p8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83"/>
          <p:cNvGrpSpPr/>
          <p:nvPr/>
        </p:nvGrpSpPr>
        <p:grpSpPr>
          <a:xfrm>
            <a:off x="5775740" y="2795686"/>
            <a:ext cx="395792" cy="451653"/>
            <a:chOff x="-17878025" y="4082625"/>
            <a:chExt cx="267825" cy="305625"/>
          </a:xfrm>
        </p:grpSpPr>
        <p:sp>
          <p:nvSpPr>
            <p:cNvPr id="7731" name="Google Shape;7731;p8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3"/>
          <p:cNvGrpSpPr/>
          <p:nvPr/>
        </p:nvGrpSpPr>
        <p:grpSpPr>
          <a:xfrm>
            <a:off x="2919632" y="3355015"/>
            <a:ext cx="450507" cy="423722"/>
            <a:chOff x="-16044450" y="3317850"/>
            <a:chExt cx="304850" cy="286725"/>
          </a:xfrm>
        </p:grpSpPr>
        <p:sp>
          <p:nvSpPr>
            <p:cNvPr id="7739" name="Google Shape;7739;p8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3" name="Google Shape;7743;p83"/>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4" name="Google Shape;7744;p83"/>
          <p:cNvGrpSpPr/>
          <p:nvPr/>
        </p:nvGrpSpPr>
        <p:grpSpPr>
          <a:xfrm>
            <a:off x="8042149" y="2243724"/>
            <a:ext cx="373662" cy="449030"/>
            <a:chOff x="-16018450" y="4058400"/>
            <a:chExt cx="252850" cy="303850"/>
          </a:xfrm>
        </p:grpSpPr>
        <p:sp>
          <p:nvSpPr>
            <p:cNvPr id="7745" name="Google Shape;7745;p8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9" name="Google Shape;7749;p83"/>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54" name="Shape 7754"/>
        <p:cNvGrpSpPr/>
        <p:nvPr/>
      </p:nvGrpSpPr>
      <p:grpSpPr>
        <a:xfrm>
          <a:off x="0" y="0"/>
          <a:ext cx="0" cy="0"/>
          <a:chOff x="0" y="0"/>
          <a:chExt cx="0" cy="0"/>
        </a:xfrm>
      </p:grpSpPr>
      <p:grpSp>
        <p:nvGrpSpPr>
          <p:cNvPr id="7755" name="Google Shape;7755;p84"/>
          <p:cNvGrpSpPr/>
          <p:nvPr/>
        </p:nvGrpSpPr>
        <p:grpSpPr>
          <a:xfrm>
            <a:off x="845901" y="1689241"/>
            <a:ext cx="442337" cy="419623"/>
            <a:chOff x="-6696925" y="3272575"/>
            <a:chExt cx="307200" cy="291425"/>
          </a:xfrm>
        </p:grpSpPr>
        <p:sp>
          <p:nvSpPr>
            <p:cNvPr id="7756" name="Google Shape;7756;p8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84"/>
          <p:cNvGrpSpPr/>
          <p:nvPr/>
        </p:nvGrpSpPr>
        <p:grpSpPr>
          <a:xfrm>
            <a:off x="845884" y="2204636"/>
            <a:ext cx="442373" cy="420775"/>
            <a:chOff x="-6690625" y="3631325"/>
            <a:chExt cx="307225" cy="292225"/>
          </a:xfrm>
        </p:grpSpPr>
        <p:sp>
          <p:nvSpPr>
            <p:cNvPr id="7759" name="Google Shape;7759;p84"/>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4"/>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4"/>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4"/>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84"/>
          <p:cNvGrpSpPr/>
          <p:nvPr/>
        </p:nvGrpSpPr>
        <p:grpSpPr>
          <a:xfrm>
            <a:off x="868005" y="2756972"/>
            <a:ext cx="421927" cy="419371"/>
            <a:chOff x="-6689825" y="3992050"/>
            <a:chExt cx="293025" cy="291250"/>
          </a:xfrm>
        </p:grpSpPr>
        <p:sp>
          <p:nvSpPr>
            <p:cNvPr id="7765" name="Google Shape;7765;p84"/>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4"/>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4"/>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4"/>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4"/>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4"/>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4"/>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4"/>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4"/>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4"/>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7" name="Google Shape;7777;p84"/>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8" name="Google Shape;7778;p84"/>
          <p:cNvGrpSpPr/>
          <p:nvPr/>
        </p:nvGrpSpPr>
        <p:grpSpPr>
          <a:xfrm>
            <a:off x="3551317" y="2205192"/>
            <a:ext cx="423043" cy="419659"/>
            <a:chOff x="-4837325" y="3612425"/>
            <a:chExt cx="293800" cy="291450"/>
          </a:xfrm>
        </p:grpSpPr>
        <p:sp>
          <p:nvSpPr>
            <p:cNvPr id="7779" name="Google Shape;7779;p84"/>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4"/>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4"/>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4"/>
          <p:cNvGrpSpPr/>
          <p:nvPr/>
        </p:nvGrpSpPr>
        <p:grpSpPr>
          <a:xfrm>
            <a:off x="3564349" y="2756826"/>
            <a:ext cx="420775" cy="419659"/>
            <a:chOff x="-4837325" y="3971575"/>
            <a:chExt cx="292225" cy="291450"/>
          </a:xfrm>
        </p:grpSpPr>
        <p:sp>
          <p:nvSpPr>
            <p:cNvPr id="7783" name="Google Shape;7783;p84"/>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4"/>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4"/>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4"/>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4"/>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4"/>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84"/>
          <p:cNvGrpSpPr/>
          <p:nvPr/>
        </p:nvGrpSpPr>
        <p:grpSpPr>
          <a:xfrm>
            <a:off x="6256364" y="1714185"/>
            <a:ext cx="430998" cy="369730"/>
            <a:chOff x="-3037625" y="3254850"/>
            <a:chExt cx="299325" cy="256775"/>
          </a:xfrm>
        </p:grpSpPr>
        <p:sp>
          <p:nvSpPr>
            <p:cNvPr id="7790" name="Google Shape;7790;p84"/>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4"/>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4"/>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4"/>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84"/>
          <p:cNvGrpSpPr/>
          <p:nvPr/>
        </p:nvGrpSpPr>
        <p:grpSpPr>
          <a:xfrm>
            <a:off x="6260324" y="2204615"/>
            <a:ext cx="423079" cy="420811"/>
            <a:chOff x="-3031325" y="3597450"/>
            <a:chExt cx="293825" cy="292250"/>
          </a:xfrm>
        </p:grpSpPr>
        <p:sp>
          <p:nvSpPr>
            <p:cNvPr id="7795" name="Google Shape;7795;p84"/>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4"/>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4"/>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4"/>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84"/>
          <p:cNvGrpSpPr/>
          <p:nvPr/>
        </p:nvGrpSpPr>
        <p:grpSpPr>
          <a:xfrm>
            <a:off x="6272798" y="2781214"/>
            <a:ext cx="421927" cy="370882"/>
            <a:chOff x="-3030525" y="3973150"/>
            <a:chExt cx="293025" cy="257575"/>
          </a:xfrm>
        </p:grpSpPr>
        <p:sp>
          <p:nvSpPr>
            <p:cNvPr id="7800" name="Google Shape;7800;p84"/>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4"/>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84"/>
          <p:cNvGrpSpPr/>
          <p:nvPr/>
        </p:nvGrpSpPr>
        <p:grpSpPr>
          <a:xfrm>
            <a:off x="1374391" y="3369426"/>
            <a:ext cx="421927" cy="297195"/>
            <a:chOff x="-1199300" y="3279250"/>
            <a:chExt cx="293025" cy="206400"/>
          </a:xfrm>
        </p:grpSpPr>
        <p:sp>
          <p:nvSpPr>
            <p:cNvPr id="7803" name="Google Shape;7803;p84"/>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4"/>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4"/>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4"/>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84"/>
          <p:cNvGrpSpPr/>
          <p:nvPr/>
        </p:nvGrpSpPr>
        <p:grpSpPr>
          <a:xfrm>
            <a:off x="1381477" y="1688773"/>
            <a:ext cx="444605" cy="420559"/>
            <a:chOff x="-6338550" y="3272950"/>
            <a:chExt cx="308775" cy="292075"/>
          </a:xfrm>
        </p:grpSpPr>
        <p:sp>
          <p:nvSpPr>
            <p:cNvPr id="7808" name="Google Shape;7808;p84"/>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4"/>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4"/>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84"/>
          <p:cNvGrpSpPr/>
          <p:nvPr/>
        </p:nvGrpSpPr>
        <p:grpSpPr>
          <a:xfrm>
            <a:off x="1392817" y="2205194"/>
            <a:ext cx="421927" cy="419659"/>
            <a:chOff x="-6329100" y="3632100"/>
            <a:chExt cx="293025" cy="291450"/>
          </a:xfrm>
        </p:grpSpPr>
        <p:sp>
          <p:nvSpPr>
            <p:cNvPr id="7812" name="Google Shape;7812;p84"/>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4"/>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4"/>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84"/>
          <p:cNvGrpSpPr/>
          <p:nvPr/>
        </p:nvGrpSpPr>
        <p:grpSpPr>
          <a:xfrm>
            <a:off x="1405867" y="2756828"/>
            <a:ext cx="419623" cy="419659"/>
            <a:chOff x="-6329875" y="3992050"/>
            <a:chExt cx="291425" cy="291450"/>
          </a:xfrm>
        </p:grpSpPr>
        <p:sp>
          <p:nvSpPr>
            <p:cNvPr id="7816" name="Google Shape;7816;p84"/>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4"/>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4"/>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4"/>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84"/>
          <p:cNvGrpSpPr/>
          <p:nvPr/>
        </p:nvGrpSpPr>
        <p:grpSpPr>
          <a:xfrm>
            <a:off x="4092004" y="1687530"/>
            <a:ext cx="423079" cy="423043"/>
            <a:chOff x="-4478975" y="3251700"/>
            <a:chExt cx="293825" cy="293800"/>
          </a:xfrm>
        </p:grpSpPr>
        <p:sp>
          <p:nvSpPr>
            <p:cNvPr id="7821" name="Google Shape;7821;p84"/>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4"/>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4"/>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84"/>
          <p:cNvGrpSpPr/>
          <p:nvPr/>
        </p:nvGrpSpPr>
        <p:grpSpPr>
          <a:xfrm>
            <a:off x="4092004" y="2205192"/>
            <a:ext cx="423079" cy="419659"/>
            <a:chOff x="-4475825" y="3612425"/>
            <a:chExt cx="293825" cy="291450"/>
          </a:xfrm>
        </p:grpSpPr>
        <p:sp>
          <p:nvSpPr>
            <p:cNvPr id="7825" name="Google Shape;7825;p84"/>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4"/>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4"/>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4"/>
          <p:cNvGrpSpPr/>
          <p:nvPr/>
        </p:nvGrpSpPr>
        <p:grpSpPr>
          <a:xfrm>
            <a:off x="4101077" y="2756844"/>
            <a:ext cx="428730" cy="419623"/>
            <a:chOff x="-4480550" y="3970800"/>
            <a:chExt cx="297750" cy="291425"/>
          </a:xfrm>
        </p:grpSpPr>
        <p:sp>
          <p:nvSpPr>
            <p:cNvPr id="7829" name="Google Shape;7829;p84"/>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4"/>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84"/>
          <p:cNvGrpSpPr/>
          <p:nvPr/>
        </p:nvGrpSpPr>
        <p:grpSpPr>
          <a:xfrm>
            <a:off x="6804910" y="1689221"/>
            <a:ext cx="415123" cy="419659"/>
            <a:chOff x="-2668225" y="3239075"/>
            <a:chExt cx="288300" cy="291450"/>
          </a:xfrm>
        </p:grpSpPr>
        <p:sp>
          <p:nvSpPr>
            <p:cNvPr id="7832" name="Google Shape;7832;p84"/>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4"/>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4"/>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4"/>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4"/>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84"/>
          <p:cNvGrpSpPr/>
          <p:nvPr/>
        </p:nvGrpSpPr>
        <p:grpSpPr>
          <a:xfrm>
            <a:off x="6802066" y="2205191"/>
            <a:ext cx="420811" cy="419659"/>
            <a:chOff x="-2671375" y="3597450"/>
            <a:chExt cx="292250" cy="291450"/>
          </a:xfrm>
        </p:grpSpPr>
        <p:sp>
          <p:nvSpPr>
            <p:cNvPr id="7838" name="Google Shape;7838;p84"/>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4"/>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84"/>
          <p:cNvGrpSpPr/>
          <p:nvPr/>
        </p:nvGrpSpPr>
        <p:grpSpPr>
          <a:xfrm>
            <a:off x="6812849" y="2755691"/>
            <a:ext cx="423043" cy="421927"/>
            <a:chOff x="-2670575" y="3956600"/>
            <a:chExt cx="293800" cy="293025"/>
          </a:xfrm>
        </p:grpSpPr>
        <p:sp>
          <p:nvSpPr>
            <p:cNvPr id="7841" name="Google Shape;7841;p84"/>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4"/>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4"/>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4"/>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4"/>
          <p:cNvGrpSpPr/>
          <p:nvPr/>
        </p:nvGrpSpPr>
        <p:grpSpPr>
          <a:xfrm>
            <a:off x="3070370" y="3311947"/>
            <a:ext cx="426462" cy="418363"/>
            <a:chOff x="-1183550" y="3586525"/>
            <a:chExt cx="296175" cy="290550"/>
          </a:xfrm>
        </p:grpSpPr>
        <p:sp>
          <p:nvSpPr>
            <p:cNvPr id="7846" name="Google Shape;7846;p84"/>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4"/>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4"/>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4"/>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4"/>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4"/>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4"/>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4"/>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4"/>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84"/>
          <p:cNvGrpSpPr/>
          <p:nvPr/>
        </p:nvGrpSpPr>
        <p:grpSpPr>
          <a:xfrm>
            <a:off x="1933980" y="1689799"/>
            <a:ext cx="420811" cy="418507"/>
            <a:chOff x="-5971525" y="3273750"/>
            <a:chExt cx="292250" cy="290650"/>
          </a:xfrm>
        </p:grpSpPr>
        <p:sp>
          <p:nvSpPr>
            <p:cNvPr id="7856" name="Google Shape;7856;p84"/>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4"/>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84"/>
          <p:cNvGrpSpPr/>
          <p:nvPr/>
        </p:nvGrpSpPr>
        <p:grpSpPr>
          <a:xfrm>
            <a:off x="1928310" y="2203826"/>
            <a:ext cx="432150" cy="422395"/>
            <a:chOff x="-5974675" y="3632100"/>
            <a:chExt cx="300125" cy="293350"/>
          </a:xfrm>
        </p:grpSpPr>
        <p:sp>
          <p:nvSpPr>
            <p:cNvPr id="7859" name="Google Shape;7859;p84"/>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4"/>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4"/>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84"/>
          <p:cNvGrpSpPr/>
          <p:nvPr/>
        </p:nvGrpSpPr>
        <p:grpSpPr>
          <a:xfrm>
            <a:off x="1958351" y="2755694"/>
            <a:ext cx="395865" cy="421927"/>
            <a:chOff x="-5971525" y="3990475"/>
            <a:chExt cx="274925" cy="293025"/>
          </a:xfrm>
        </p:grpSpPr>
        <p:sp>
          <p:nvSpPr>
            <p:cNvPr id="7863" name="Google Shape;7863;p84"/>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4"/>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4"/>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4"/>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84"/>
          <p:cNvGrpSpPr/>
          <p:nvPr/>
        </p:nvGrpSpPr>
        <p:grpSpPr>
          <a:xfrm>
            <a:off x="4631558" y="1689798"/>
            <a:ext cx="420775" cy="418507"/>
            <a:chOff x="-4118225" y="3253275"/>
            <a:chExt cx="292225" cy="290650"/>
          </a:xfrm>
        </p:grpSpPr>
        <p:sp>
          <p:nvSpPr>
            <p:cNvPr id="7868" name="Google Shape;7868;p84"/>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4"/>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84"/>
          <p:cNvGrpSpPr/>
          <p:nvPr/>
        </p:nvGrpSpPr>
        <p:grpSpPr>
          <a:xfrm>
            <a:off x="4682008" y="2204922"/>
            <a:ext cx="319874" cy="420199"/>
            <a:chOff x="-4082800" y="3612425"/>
            <a:chExt cx="222150" cy="291825"/>
          </a:xfrm>
        </p:grpSpPr>
        <p:sp>
          <p:nvSpPr>
            <p:cNvPr id="7871" name="Google Shape;7871;p84"/>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4"/>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4"/>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84"/>
          <p:cNvGrpSpPr/>
          <p:nvPr/>
        </p:nvGrpSpPr>
        <p:grpSpPr>
          <a:xfrm>
            <a:off x="4643456" y="2769876"/>
            <a:ext cx="420775" cy="393561"/>
            <a:chOff x="-4118225" y="3990475"/>
            <a:chExt cx="292225" cy="273325"/>
          </a:xfrm>
        </p:grpSpPr>
        <p:sp>
          <p:nvSpPr>
            <p:cNvPr id="7875" name="Google Shape;7875;p84"/>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4"/>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4"/>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4"/>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84"/>
          <p:cNvGrpSpPr/>
          <p:nvPr/>
        </p:nvGrpSpPr>
        <p:grpSpPr>
          <a:xfrm>
            <a:off x="7354110" y="1688087"/>
            <a:ext cx="394713" cy="421927"/>
            <a:chOff x="-2312225" y="3238300"/>
            <a:chExt cx="274125" cy="293025"/>
          </a:xfrm>
        </p:grpSpPr>
        <p:sp>
          <p:nvSpPr>
            <p:cNvPr id="7880" name="Google Shape;7880;p84"/>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4"/>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84"/>
          <p:cNvGrpSpPr/>
          <p:nvPr/>
        </p:nvGrpSpPr>
        <p:grpSpPr>
          <a:xfrm>
            <a:off x="7341062" y="2153586"/>
            <a:ext cx="420811" cy="522864"/>
            <a:chOff x="-2310650" y="3525775"/>
            <a:chExt cx="292250" cy="363125"/>
          </a:xfrm>
        </p:grpSpPr>
        <p:sp>
          <p:nvSpPr>
            <p:cNvPr id="7883" name="Google Shape;7883;p84"/>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4"/>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4"/>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4"/>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84"/>
          <p:cNvGrpSpPr/>
          <p:nvPr/>
        </p:nvGrpSpPr>
        <p:grpSpPr>
          <a:xfrm>
            <a:off x="7351827" y="2756825"/>
            <a:ext cx="423079" cy="419659"/>
            <a:chOff x="-2310650" y="3958175"/>
            <a:chExt cx="293825" cy="291450"/>
          </a:xfrm>
        </p:grpSpPr>
        <p:sp>
          <p:nvSpPr>
            <p:cNvPr id="7888" name="Google Shape;7888;p84"/>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4"/>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84"/>
          <p:cNvGrpSpPr/>
          <p:nvPr/>
        </p:nvGrpSpPr>
        <p:grpSpPr>
          <a:xfrm>
            <a:off x="4718688" y="3308459"/>
            <a:ext cx="424159" cy="419659"/>
            <a:chOff x="-1182750" y="3962900"/>
            <a:chExt cx="294575" cy="291450"/>
          </a:xfrm>
        </p:grpSpPr>
        <p:sp>
          <p:nvSpPr>
            <p:cNvPr id="7891" name="Google Shape;7891;p84"/>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4"/>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4"/>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4"/>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4"/>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4"/>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4"/>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84"/>
          <p:cNvGrpSpPr/>
          <p:nvPr/>
        </p:nvGrpSpPr>
        <p:grpSpPr>
          <a:xfrm>
            <a:off x="2471824" y="1689223"/>
            <a:ext cx="424195" cy="419659"/>
            <a:chOff x="-5611575" y="3272950"/>
            <a:chExt cx="294600" cy="291450"/>
          </a:xfrm>
        </p:grpSpPr>
        <p:sp>
          <p:nvSpPr>
            <p:cNvPr id="7899" name="Google Shape;7899;p84"/>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4"/>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4"/>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4"/>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4"/>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84"/>
          <p:cNvGrpSpPr/>
          <p:nvPr/>
        </p:nvGrpSpPr>
        <p:grpSpPr>
          <a:xfrm>
            <a:off x="2471824" y="2205770"/>
            <a:ext cx="424195" cy="418507"/>
            <a:chOff x="-5613150" y="3632900"/>
            <a:chExt cx="294600" cy="290650"/>
          </a:xfrm>
        </p:grpSpPr>
        <p:sp>
          <p:nvSpPr>
            <p:cNvPr id="7905" name="Google Shape;7905;p84"/>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4"/>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84"/>
          <p:cNvGrpSpPr/>
          <p:nvPr/>
        </p:nvGrpSpPr>
        <p:grpSpPr>
          <a:xfrm>
            <a:off x="2483722" y="2756270"/>
            <a:ext cx="424195" cy="420775"/>
            <a:chOff x="-5613150" y="3991275"/>
            <a:chExt cx="294600" cy="292225"/>
          </a:xfrm>
        </p:grpSpPr>
        <p:sp>
          <p:nvSpPr>
            <p:cNvPr id="7908" name="Google Shape;7908;p84"/>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4"/>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4"/>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4"/>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4"/>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4"/>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4"/>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4"/>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4"/>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84"/>
          <p:cNvGrpSpPr/>
          <p:nvPr/>
        </p:nvGrpSpPr>
        <p:grpSpPr>
          <a:xfrm>
            <a:off x="5155210" y="1689438"/>
            <a:ext cx="434634" cy="419227"/>
            <a:chOff x="-3768700" y="3253275"/>
            <a:chExt cx="301850" cy="291150"/>
          </a:xfrm>
        </p:grpSpPr>
        <p:sp>
          <p:nvSpPr>
            <p:cNvPr id="7918" name="Google Shape;7918;p84"/>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4"/>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4"/>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4"/>
          <p:cNvGrpSpPr/>
          <p:nvPr/>
        </p:nvGrpSpPr>
        <p:grpSpPr>
          <a:xfrm>
            <a:off x="5159293" y="2217090"/>
            <a:ext cx="426462" cy="395865"/>
            <a:chOff x="-3808700" y="3628950"/>
            <a:chExt cx="296175" cy="274925"/>
          </a:xfrm>
        </p:grpSpPr>
        <p:sp>
          <p:nvSpPr>
            <p:cNvPr id="7922" name="Google Shape;7922;p84"/>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4"/>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4"/>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84"/>
          <p:cNvGrpSpPr/>
          <p:nvPr/>
        </p:nvGrpSpPr>
        <p:grpSpPr>
          <a:xfrm>
            <a:off x="5224504" y="2756412"/>
            <a:ext cx="419443" cy="420487"/>
            <a:chOff x="-3771675" y="3971775"/>
            <a:chExt cx="291300" cy="292025"/>
          </a:xfrm>
        </p:grpSpPr>
        <p:sp>
          <p:nvSpPr>
            <p:cNvPr id="7926" name="Google Shape;7926;p84"/>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4"/>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4"/>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4"/>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4"/>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84"/>
          <p:cNvGrpSpPr/>
          <p:nvPr/>
        </p:nvGrpSpPr>
        <p:grpSpPr>
          <a:xfrm>
            <a:off x="7885948" y="1716461"/>
            <a:ext cx="420271" cy="320774"/>
            <a:chOff x="-1951475" y="3273100"/>
            <a:chExt cx="291875" cy="222775"/>
          </a:xfrm>
        </p:grpSpPr>
        <p:sp>
          <p:nvSpPr>
            <p:cNvPr id="7932" name="Google Shape;7932;p84"/>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4"/>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4"/>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84"/>
          <p:cNvGrpSpPr/>
          <p:nvPr/>
        </p:nvGrpSpPr>
        <p:grpSpPr>
          <a:xfrm>
            <a:off x="7883429" y="2205191"/>
            <a:ext cx="425310" cy="419659"/>
            <a:chOff x="-1951475" y="3597450"/>
            <a:chExt cx="295375" cy="291450"/>
          </a:xfrm>
        </p:grpSpPr>
        <p:sp>
          <p:nvSpPr>
            <p:cNvPr id="7936" name="Google Shape;7936;p8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4"/>
          <p:cNvGrpSpPr/>
          <p:nvPr/>
        </p:nvGrpSpPr>
        <p:grpSpPr>
          <a:xfrm>
            <a:off x="7885680" y="2756825"/>
            <a:ext cx="444605" cy="419659"/>
            <a:chOff x="-1960150" y="3956600"/>
            <a:chExt cx="308775" cy="291450"/>
          </a:xfrm>
        </p:grpSpPr>
        <p:sp>
          <p:nvSpPr>
            <p:cNvPr id="7941" name="Google Shape;7941;p84"/>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4"/>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84"/>
          <p:cNvGrpSpPr/>
          <p:nvPr/>
        </p:nvGrpSpPr>
        <p:grpSpPr>
          <a:xfrm>
            <a:off x="1939718" y="3307636"/>
            <a:ext cx="420775" cy="420775"/>
            <a:chOff x="-804700" y="3226500"/>
            <a:chExt cx="292225" cy="292225"/>
          </a:xfrm>
        </p:grpSpPr>
        <p:sp>
          <p:nvSpPr>
            <p:cNvPr id="7944" name="Google Shape;7944;p84"/>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4"/>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4"/>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4"/>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4"/>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4"/>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4"/>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84"/>
          <p:cNvGrpSpPr/>
          <p:nvPr/>
        </p:nvGrpSpPr>
        <p:grpSpPr>
          <a:xfrm>
            <a:off x="3019809" y="1688647"/>
            <a:ext cx="420775" cy="420811"/>
            <a:chOff x="-5251625" y="3272950"/>
            <a:chExt cx="292225" cy="292250"/>
          </a:xfrm>
        </p:grpSpPr>
        <p:sp>
          <p:nvSpPr>
            <p:cNvPr id="7952" name="Google Shape;7952;p84"/>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4"/>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4"/>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84"/>
          <p:cNvGrpSpPr/>
          <p:nvPr/>
        </p:nvGrpSpPr>
        <p:grpSpPr>
          <a:xfrm>
            <a:off x="3016407" y="2204348"/>
            <a:ext cx="427578" cy="421351"/>
            <a:chOff x="-5254775" y="3631325"/>
            <a:chExt cx="296950" cy="292625"/>
          </a:xfrm>
        </p:grpSpPr>
        <p:sp>
          <p:nvSpPr>
            <p:cNvPr id="7956" name="Google Shape;7956;p84"/>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4"/>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4"/>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4"/>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4"/>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4"/>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4"/>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84"/>
          <p:cNvGrpSpPr/>
          <p:nvPr/>
        </p:nvGrpSpPr>
        <p:grpSpPr>
          <a:xfrm>
            <a:off x="3032265" y="2756270"/>
            <a:ext cx="419659" cy="420775"/>
            <a:chOff x="-5251625" y="3991275"/>
            <a:chExt cx="291450" cy="292225"/>
          </a:xfrm>
        </p:grpSpPr>
        <p:sp>
          <p:nvSpPr>
            <p:cNvPr id="7964" name="Google Shape;7964;p84"/>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4"/>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4"/>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4"/>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4"/>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84"/>
          <p:cNvGrpSpPr/>
          <p:nvPr/>
        </p:nvGrpSpPr>
        <p:grpSpPr>
          <a:xfrm>
            <a:off x="5772848" y="1689240"/>
            <a:ext cx="319874" cy="419623"/>
            <a:chOff x="-3365275" y="3253275"/>
            <a:chExt cx="222150" cy="291425"/>
          </a:xfrm>
        </p:grpSpPr>
        <p:sp>
          <p:nvSpPr>
            <p:cNvPr id="7970" name="Google Shape;7970;p84"/>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4"/>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84"/>
          <p:cNvGrpSpPr/>
          <p:nvPr/>
        </p:nvGrpSpPr>
        <p:grpSpPr>
          <a:xfrm>
            <a:off x="5746786" y="2204058"/>
            <a:ext cx="371998" cy="421927"/>
            <a:chOff x="-3383375" y="3611625"/>
            <a:chExt cx="258350" cy="293025"/>
          </a:xfrm>
        </p:grpSpPr>
        <p:sp>
          <p:nvSpPr>
            <p:cNvPr id="7973" name="Google Shape;7973;p84"/>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4"/>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84"/>
          <p:cNvGrpSpPr/>
          <p:nvPr/>
        </p:nvGrpSpPr>
        <p:grpSpPr>
          <a:xfrm>
            <a:off x="5809135" y="2756826"/>
            <a:ext cx="271097" cy="419659"/>
            <a:chOff x="-3347950" y="3971575"/>
            <a:chExt cx="188275" cy="291450"/>
          </a:xfrm>
        </p:grpSpPr>
        <p:sp>
          <p:nvSpPr>
            <p:cNvPr id="7976" name="Google Shape;7976;p84"/>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4"/>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4"/>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9" name="Google Shape;7979;p84"/>
          <p:cNvGrpSpPr/>
          <p:nvPr/>
        </p:nvGrpSpPr>
        <p:grpSpPr>
          <a:xfrm>
            <a:off x="858994" y="3307061"/>
            <a:ext cx="371998" cy="421927"/>
            <a:chOff x="-1575775" y="3238300"/>
            <a:chExt cx="258350" cy="293025"/>
          </a:xfrm>
        </p:grpSpPr>
        <p:sp>
          <p:nvSpPr>
            <p:cNvPr id="7980" name="Google Shape;7980;p84"/>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4"/>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4"/>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4"/>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4"/>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5" name="Google Shape;7985;p84"/>
          <p:cNvGrpSpPr/>
          <p:nvPr/>
        </p:nvGrpSpPr>
        <p:grpSpPr>
          <a:xfrm>
            <a:off x="2503892" y="3309051"/>
            <a:ext cx="423079" cy="424159"/>
            <a:chOff x="-1591550" y="3597475"/>
            <a:chExt cx="293825" cy="294575"/>
          </a:xfrm>
        </p:grpSpPr>
        <p:sp>
          <p:nvSpPr>
            <p:cNvPr id="7986" name="Google Shape;7986;p84"/>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4"/>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4"/>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84"/>
          <p:cNvGrpSpPr/>
          <p:nvPr/>
        </p:nvGrpSpPr>
        <p:grpSpPr>
          <a:xfrm>
            <a:off x="4153362" y="3318663"/>
            <a:ext cx="421927" cy="399248"/>
            <a:chOff x="-1592325" y="3957400"/>
            <a:chExt cx="293025" cy="277275"/>
          </a:xfrm>
        </p:grpSpPr>
        <p:sp>
          <p:nvSpPr>
            <p:cNvPr id="7990" name="Google Shape;7990;p84"/>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4"/>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4"/>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4"/>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84"/>
          <p:cNvGrpSpPr/>
          <p:nvPr/>
        </p:nvGrpSpPr>
        <p:grpSpPr>
          <a:xfrm>
            <a:off x="3640232" y="3310744"/>
            <a:ext cx="369730" cy="420775"/>
            <a:chOff x="-778700" y="3612425"/>
            <a:chExt cx="256775" cy="292225"/>
          </a:xfrm>
        </p:grpSpPr>
        <p:sp>
          <p:nvSpPr>
            <p:cNvPr id="7995" name="Google Shape;7995;p84"/>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4"/>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4"/>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4"/>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4"/>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4"/>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84"/>
          <p:cNvGrpSpPr/>
          <p:nvPr/>
        </p:nvGrpSpPr>
        <p:grpSpPr>
          <a:xfrm>
            <a:off x="6111733" y="3828305"/>
            <a:ext cx="340731" cy="387641"/>
            <a:chOff x="7728464" y="1561258"/>
            <a:chExt cx="349719" cy="397866"/>
          </a:xfrm>
        </p:grpSpPr>
        <p:sp>
          <p:nvSpPr>
            <p:cNvPr id="8002" name="Google Shape;8002;p84"/>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4"/>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84"/>
          <p:cNvGrpSpPr/>
          <p:nvPr/>
        </p:nvGrpSpPr>
        <p:grpSpPr>
          <a:xfrm>
            <a:off x="4034702" y="3828305"/>
            <a:ext cx="387681" cy="387641"/>
            <a:chOff x="5611350" y="1561258"/>
            <a:chExt cx="397907" cy="397866"/>
          </a:xfrm>
        </p:grpSpPr>
        <p:sp>
          <p:nvSpPr>
            <p:cNvPr id="8005" name="Google Shape;8005;p84"/>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4"/>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4"/>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4"/>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4"/>
          <p:cNvGrpSpPr/>
          <p:nvPr/>
        </p:nvGrpSpPr>
        <p:grpSpPr>
          <a:xfrm>
            <a:off x="4553987" y="3925571"/>
            <a:ext cx="387610" cy="193109"/>
            <a:chOff x="6140660" y="1661097"/>
            <a:chExt cx="397835" cy="198202"/>
          </a:xfrm>
        </p:grpSpPr>
        <p:sp>
          <p:nvSpPr>
            <p:cNvPr id="8010" name="Google Shape;8010;p84"/>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4"/>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4"/>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4"/>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84"/>
          <p:cNvGrpSpPr/>
          <p:nvPr/>
        </p:nvGrpSpPr>
        <p:grpSpPr>
          <a:xfrm>
            <a:off x="5073202" y="3828305"/>
            <a:ext cx="387681" cy="387641"/>
            <a:chOff x="6669907" y="1561258"/>
            <a:chExt cx="397907" cy="397866"/>
          </a:xfrm>
        </p:grpSpPr>
        <p:sp>
          <p:nvSpPr>
            <p:cNvPr id="8015" name="Google Shape;8015;p84"/>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4"/>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4"/>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4"/>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4"/>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84"/>
          <p:cNvGrpSpPr/>
          <p:nvPr/>
        </p:nvGrpSpPr>
        <p:grpSpPr>
          <a:xfrm>
            <a:off x="1958433" y="3885842"/>
            <a:ext cx="387681" cy="272572"/>
            <a:chOff x="3386036" y="1746339"/>
            <a:chExt cx="397907" cy="279762"/>
          </a:xfrm>
        </p:grpSpPr>
        <p:sp>
          <p:nvSpPr>
            <p:cNvPr id="8021" name="Google Shape;8021;p84"/>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4"/>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84"/>
          <p:cNvGrpSpPr/>
          <p:nvPr/>
        </p:nvGrpSpPr>
        <p:grpSpPr>
          <a:xfrm>
            <a:off x="2996130" y="3828288"/>
            <a:ext cx="387681" cy="387681"/>
            <a:chOff x="4417380" y="1687279"/>
            <a:chExt cx="397907" cy="397907"/>
          </a:xfrm>
        </p:grpSpPr>
        <p:sp>
          <p:nvSpPr>
            <p:cNvPr id="8024" name="Google Shape;8024;p84"/>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4"/>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84"/>
          <p:cNvGrpSpPr/>
          <p:nvPr/>
        </p:nvGrpSpPr>
        <p:grpSpPr>
          <a:xfrm>
            <a:off x="7942611" y="3308537"/>
            <a:ext cx="387661" cy="387661"/>
            <a:chOff x="2869999" y="1687279"/>
            <a:chExt cx="397887" cy="397887"/>
          </a:xfrm>
        </p:grpSpPr>
        <p:sp>
          <p:nvSpPr>
            <p:cNvPr id="8027" name="Google Shape;8027;p84"/>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4"/>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84"/>
          <p:cNvGrpSpPr/>
          <p:nvPr/>
        </p:nvGrpSpPr>
        <p:grpSpPr>
          <a:xfrm>
            <a:off x="2477718" y="3828664"/>
            <a:ext cx="386807" cy="386929"/>
            <a:chOff x="3902887" y="1687655"/>
            <a:chExt cx="397010" cy="397135"/>
          </a:xfrm>
        </p:grpSpPr>
        <p:sp>
          <p:nvSpPr>
            <p:cNvPr id="8030" name="Google Shape;8030;p84"/>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4"/>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84"/>
          <p:cNvGrpSpPr/>
          <p:nvPr/>
        </p:nvGrpSpPr>
        <p:grpSpPr>
          <a:xfrm>
            <a:off x="3515416" y="3828344"/>
            <a:ext cx="387681" cy="387681"/>
            <a:chOff x="4933458" y="1687279"/>
            <a:chExt cx="397907" cy="397907"/>
          </a:xfrm>
        </p:grpSpPr>
        <p:sp>
          <p:nvSpPr>
            <p:cNvPr id="8033" name="Google Shape;8033;p84"/>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4"/>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84"/>
          <p:cNvGrpSpPr/>
          <p:nvPr/>
        </p:nvGrpSpPr>
        <p:grpSpPr>
          <a:xfrm>
            <a:off x="5286246" y="3308537"/>
            <a:ext cx="387681" cy="387661"/>
            <a:chOff x="266768" y="1721375"/>
            <a:chExt cx="397907" cy="397887"/>
          </a:xfrm>
        </p:grpSpPr>
        <p:sp>
          <p:nvSpPr>
            <p:cNvPr id="8036" name="Google Shape;8036;p8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84"/>
          <p:cNvGrpSpPr/>
          <p:nvPr/>
        </p:nvGrpSpPr>
        <p:grpSpPr>
          <a:xfrm>
            <a:off x="7411672" y="3308924"/>
            <a:ext cx="387539" cy="386888"/>
            <a:chOff x="2408992" y="1722875"/>
            <a:chExt cx="397761" cy="397093"/>
          </a:xfrm>
        </p:grpSpPr>
        <p:sp>
          <p:nvSpPr>
            <p:cNvPr id="8039" name="Google Shape;8039;p84"/>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4"/>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84"/>
          <p:cNvGrpSpPr/>
          <p:nvPr/>
        </p:nvGrpSpPr>
        <p:grpSpPr>
          <a:xfrm>
            <a:off x="5592488" y="3828305"/>
            <a:ext cx="387641" cy="387641"/>
            <a:chOff x="7199196" y="1561258"/>
            <a:chExt cx="397866" cy="397866"/>
          </a:xfrm>
        </p:grpSpPr>
        <p:sp>
          <p:nvSpPr>
            <p:cNvPr id="8042" name="Google Shape;8042;p84"/>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4"/>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4"/>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5" name="Google Shape;8045;p8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8046" name="Google Shape;8046;p84"/>
          <p:cNvGrpSpPr/>
          <p:nvPr/>
        </p:nvGrpSpPr>
        <p:grpSpPr>
          <a:xfrm>
            <a:off x="6348367" y="3308537"/>
            <a:ext cx="387661" cy="387661"/>
            <a:chOff x="1379798" y="1723250"/>
            <a:chExt cx="397887" cy="397887"/>
          </a:xfrm>
        </p:grpSpPr>
        <p:sp>
          <p:nvSpPr>
            <p:cNvPr id="8047" name="Google Shape;8047;p8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4"/>
          <p:cNvGrpSpPr/>
          <p:nvPr/>
        </p:nvGrpSpPr>
        <p:grpSpPr>
          <a:xfrm>
            <a:off x="5817327" y="3308537"/>
            <a:ext cx="387641" cy="387661"/>
            <a:chOff x="864491" y="1723250"/>
            <a:chExt cx="397866" cy="397887"/>
          </a:xfrm>
        </p:grpSpPr>
        <p:sp>
          <p:nvSpPr>
            <p:cNvPr id="8052" name="Google Shape;8052;p8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5" name="Google Shape;8055;p84"/>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6" name="Google Shape;8056;p84"/>
          <p:cNvGrpSpPr/>
          <p:nvPr/>
        </p:nvGrpSpPr>
        <p:grpSpPr>
          <a:xfrm>
            <a:off x="6584154" y="3827060"/>
            <a:ext cx="388966" cy="388966"/>
            <a:chOff x="1190625" y="238125"/>
            <a:chExt cx="5235075" cy="5235075"/>
          </a:xfrm>
        </p:grpSpPr>
        <p:sp>
          <p:nvSpPr>
            <p:cNvPr id="8057" name="Google Shape;8057;p84"/>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4"/>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62" name="Shape 8062"/>
        <p:cNvGrpSpPr/>
        <p:nvPr/>
      </p:nvGrpSpPr>
      <p:grpSpPr>
        <a:xfrm>
          <a:off x="0" y="0"/>
          <a:ext cx="0" cy="0"/>
          <a:chOff x="0" y="0"/>
          <a:chExt cx="0" cy="0"/>
        </a:xfrm>
      </p:grpSpPr>
      <p:pic>
        <p:nvPicPr>
          <p:cNvPr id="8063" name="Google Shape;8063;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 name="Shape 344"/>
        <p:cNvGrpSpPr/>
        <p:nvPr/>
      </p:nvGrpSpPr>
      <p:grpSpPr>
        <a:xfrm>
          <a:off x="0" y="0"/>
          <a:ext cx="0" cy="0"/>
          <a:chOff x="0" y="0"/>
          <a:chExt cx="0" cy="0"/>
        </a:xfrm>
      </p:grpSpPr>
      <p:sp>
        <p:nvSpPr>
          <p:cNvPr id="345" name="Google Shape;345;p36"/>
          <p:cNvSpPr txBox="1"/>
          <p:nvPr>
            <p:ph type="title"/>
          </p:nvPr>
        </p:nvSpPr>
        <p:spPr>
          <a:xfrm>
            <a:off x="871172" y="1632150"/>
            <a:ext cx="4552500" cy="6474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Did you know that?</a:t>
            </a:r>
            <a:endParaRPr/>
          </a:p>
        </p:txBody>
      </p:sp>
      <p:sp>
        <p:nvSpPr>
          <p:cNvPr id="346" name="Google Shape;346;p36"/>
          <p:cNvSpPr txBox="1"/>
          <p:nvPr>
            <p:ph idx="1" type="subTitle"/>
          </p:nvPr>
        </p:nvSpPr>
        <p:spPr>
          <a:xfrm>
            <a:off x="871172" y="2440075"/>
            <a:ext cx="4552500" cy="2003400"/>
          </a:xfrm>
          <a:prstGeom prst="rect">
            <a:avLst/>
          </a:prstGeom>
        </p:spPr>
        <p:txBody>
          <a:bodyPr anchorCtr="0" anchor="t" bIns="91425" lIns="0" spcFirstLastPara="1" rIns="91425" wrap="square" tIns="0">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br>
              <a:rPr lang="en"/>
            </a:br>
            <a:endParaRPr/>
          </a:p>
          <a:p>
            <a:pPr indent="-317500" lvl="0" marL="457200" rtl="0" algn="l">
              <a:spcBef>
                <a:spcPts val="0"/>
              </a:spcBef>
              <a:spcAft>
                <a:spcPts val="0"/>
              </a:spcAft>
              <a:buSzPts val="1400"/>
              <a:buFont typeface="Epilogue Light"/>
              <a:buChar char="●"/>
            </a:pPr>
            <a:r>
              <a:rPr lang="en"/>
              <a:t>They’re simple </a:t>
            </a:r>
            <a:endParaRPr/>
          </a:p>
          <a:p>
            <a:pPr indent="-317500" lvl="0" marL="457200" rtl="0" algn="l">
              <a:spcBef>
                <a:spcPts val="0"/>
              </a:spcBef>
              <a:spcAft>
                <a:spcPts val="0"/>
              </a:spcAft>
              <a:buSzPts val="1400"/>
              <a:buFont typeface="Epilogue Light"/>
              <a:buChar char="●"/>
            </a:pPr>
            <a:r>
              <a:rPr lang="en"/>
              <a:t>You can organize your ideas clearly</a:t>
            </a:r>
            <a:endParaRPr/>
          </a:p>
          <a:p>
            <a:pPr indent="-317500" lvl="0" marL="457200" rtl="0" algn="l">
              <a:spcBef>
                <a:spcPts val="0"/>
              </a:spcBef>
              <a:spcAft>
                <a:spcPts val="0"/>
              </a:spcAft>
              <a:buSzPts val="1400"/>
              <a:buFont typeface="Epilogue Light"/>
              <a:buChar char="●"/>
            </a:pPr>
            <a:r>
              <a:rPr lang="en"/>
              <a:t>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pic>
        <p:nvPicPr>
          <p:cNvPr id="347" name="Google Shape;347;p36"/>
          <p:cNvPicPr preferRelativeResize="0"/>
          <p:nvPr/>
        </p:nvPicPr>
        <p:blipFill rotWithShape="1">
          <a:blip r:embed="rId3">
            <a:alphaModFix/>
          </a:blip>
          <a:srcRect b="19133" l="15265" r="3321" t="0"/>
          <a:stretch/>
        </p:blipFill>
        <p:spPr>
          <a:xfrm>
            <a:off x="5935700" y="0"/>
            <a:ext cx="3208300" cy="2124077"/>
          </a:xfrm>
          <a:prstGeom prst="rect">
            <a:avLst/>
          </a:prstGeom>
          <a:noFill/>
          <a:ln>
            <a:noFill/>
          </a:ln>
        </p:spPr>
      </p:pic>
      <p:pic>
        <p:nvPicPr>
          <p:cNvPr id="348" name="Google Shape;348;p36"/>
          <p:cNvPicPr preferRelativeResize="0"/>
          <p:nvPr/>
        </p:nvPicPr>
        <p:blipFill rotWithShape="1">
          <a:blip r:embed="rId4">
            <a:alphaModFix/>
          </a:blip>
          <a:srcRect b="0" l="24699" r="2951" t="793"/>
          <a:stretch/>
        </p:blipFill>
        <p:spPr>
          <a:xfrm>
            <a:off x="5935925" y="2211075"/>
            <a:ext cx="3208300" cy="2932426"/>
          </a:xfrm>
          <a:prstGeom prst="rect">
            <a:avLst/>
          </a:prstGeom>
          <a:noFill/>
          <a:ln>
            <a:noFill/>
          </a:ln>
        </p:spPr>
      </p:pic>
      <p:cxnSp>
        <p:nvCxnSpPr>
          <p:cNvPr id="349" name="Google Shape;349;p36"/>
          <p:cNvCxnSpPr/>
          <p:nvPr/>
        </p:nvCxnSpPr>
        <p:spPr>
          <a:xfrm>
            <a:off x="871175" y="4603988"/>
            <a:ext cx="4321800" cy="0"/>
          </a:xfrm>
          <a:prstGeom prst="straightConnector1">
            <a:avLst/>
          </a:prstGeom>
          <a:noFill/>
          <a:ln cap="flat" cmpd="sng" w="38100">
            <a:solidFill>
              <a:schemeClr val="dk1"/>
            </a:solidFill>
            <a:prstDash val="solid"/>
            <a:round/>
            <a:headEnd len="sm" w="sm" type="none"/>
            <a:tailEnd len="sm" w="sm" type="oval"/>
          </a:ln>
        </p:spPr>
      </p:cxnSp>
      <p:sp>
        <p:nvSpPr>
          <p:cNvPr id="350" name="Google Shape;350;p36"/>
          <p:cNvSpPr txBox="1"/>
          <p:nvPr>
            <p:ph idx="2"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351" name="Google Shape;351;p36"/>
          <p:cNvSpPr txBox="1"/>
          <p:nvPr>
            <p:ph idx="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352" name="Google Shape;352;p36"/>
          <p:cNvSpPr txBox="1"/>
          <p:nvPr>
            <p:ph idx="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 name="Shape 356"/>
        <p:cNvGrpSpPr/>
        <p:nvPr/>
      </p:nvGrpSpPr>
      <p:grpSpPr>
        <a:xfrm>
          <a:off x="0" y="0"/>
          <a:ext cx="0" cy="0"/>
          <a:chOff x="0" y="0"/>
          <a:chExt cx="0" cy="0"/>
        </a:xfrm>
      </p:grpSpPr>
      <p:sp>
        <p:nvSpPr>
          <p:cNvPr id="357" name="Google Shape;357;p37"/>
          <p:cNvSpPr txBox="1"/>
          <p:nvPr>
            <p:ph type="title"/>
          </p:nvPr>
        </p:nvSpPr>
        <p:spPr>
          <a:xfrm>
            <a:off x="869981" y="539500"/>
            <a:ext cx="7422900" cy="6018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Some a</a:t>
            </a:r>
            <a:r>
              <a:rPr lang="en"/>
              <a:t>wards received</a:t>
            </a:r>
            <a:endParaRPr/>
          </a:p>
        </p:txBody>
      </p:sp>
      <p:sp>
        <p:nvSpPr>
          <p:cNvPr id="358" name="Google Shape;358;p37"/>
          <p:cNvSpPr txBox="1"/>
          <p:nvPr>
            <p:ph idx="1" type="subTitle"/>
          </p:nvPr>
        </p:nvSpPr>
        <p:spPr>
          <a:xfrm>
            <a:off x="869981" y="2030150"/>
            <a:ext cx="2358300" cy="7485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It’s the closest planet to the Sun and the smallest one in the Solar System</a:t>
            </a:r>
            <a:endParaRPr/>
          </a:p>
        </p:txBody>
      </p:sp>
      <p:sp>
        <p:nvSpPr>
          <p:cNvPr id="359" name="Google Shape;359;p37"/>
          <p:cNvSpPr txBox="1"/>
          <p:nvPr>
            <p:ph idx="2" type="subTitle"/>
          </p:nvPr>
        </p:nvSpPr>
        <p:spPr>
          <a:xfrm>
            <a:off x="3396636" y="2030150"/>
            <a:ext cx="2358300" cy="7485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360" name="Google Shape;360;p37"/>
          <p:cNvSpPr txBox="1"/>
          <p:nvPr>
            <p:ph idx="3" type="subTitle"/>
          </p:nvPr>
        </p:nvSpPr>
        <p:spPr>
          <a:xfrm>
            <a:off x="5923291" y="2030150"/>
            <a:ext cx="2358300" cy="7485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361" name="Google Shape;361;p37"/>
          <p:cNvSpPr txBox="1"/>
          <p:nvPr>
            <p:ph idx="4" type="subTitle"/>
          </p:nvPr>
        </p:nvSpPr>
        <p:spPr>
          <a:xfrm>
            <a:off x="869981" y="1598150"/>
            <a:ext cx="2358300" cy="4320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Mercury</a:t>
            </a:r>
            <a:endParaRPr/>
          </a:p>
        </p:txBody>
      </p:sp>
      <p:sp>
        <p:nvSpPr>
          <p:cNvPr id="362" name="Google Shape;362;p37"/>
          <p:cNvSpPr txBox="1"/>
          <p:nvPr>
            <p:ph idx="5" type="subTitle"/>
          </p:nvPr>
        </p:nvSpPr>
        <p:spPr>
          <a:xfrm>
            <a:off x="3396636" y="1598150"/>
            <a:ext cx="2358300" cy="4320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Venus</a:t>
            </a:r>
            <a:endParaRPr/>
          </a:p>
        </p:txBody>
      </p:sp>
      <p:sp>
        <p:nvSpPr>
          <p:cNvPr id="363" name="Google Shape;363;p37"/>
          <p:cNvSpPr txBox="1"/>
          <p:nvPr>
            <p:ph idx="6" type="subTitle"/>
          </p:nvPr>
        </p:nvSpPr>
        <p:spPr>
          <a:xfrm>
            <a:off x="5923291" y="1598150"/>
            <a:ext cx="2358300" cy="4320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Mars</a:t>
            </a:r>
            <a:endParaRPr/>
          </a:p>
        </p:txBody>
      </p:sp>
      <p:cxnSp>
        <p:nvCxnSpPr>
          <p:cNvPr id="364" name="Google Shape;364;p37"/>
          <p:cNvCxnSpPr/>
          <p:nvPr/>
        </p:nvCxnSpPr>
        <p:spPr>
          <a:xfrm>
            <a:off x="869981" y="1460039"/>
            <a:ext cx="2157600" cy="0"/>
          </a:xfrm>
          <a:prstGeom prst="straightConnector1">
            <a:avLst/>
          </a:prstGeom>
          <a:noFill/>
          <a:ln cap="flat" cmpd="sng" w="38100">
            <a:solidFill>
              <a:schemeClr val="dk1"/>
            </a:solidFill>
            <a:prstDash val="solid"/>
            <a:round/>
            <a:headEnd len="med" w="med" type="none"/>
            <a:tailEnd len="med" w="med" type="none"/>
          </a:ln>
        </p:spPr>
      </p:cxnSp>
      <p:pic>
        <p:nvPicPr>
          <p:cNvPr id="365" name="Google Shape;365;p37"/>
          <p:cNvPicPr preferRelativeResize="0"/>
          <p:nvPr/>
        </p:nvPicPr>
        <p:blipFill rotWithShape="1">
          <a:blip r:embed="rId3">
            <a:alphaModFix/>
          </a:blip>
          <a:srcRect b="29790" l="0" r="537" t="31897"/>
          <a:stretch/>
        </p:blipFill>
        <p:spPr>
          <a:xfrm>
            <a:off x="869975" y="3023875"/>
            <a:ext cx="8274028" cy="2124077"/>
          </a:xfrm>
          <a:prstGeom prst="rect">
            <a:avLst/>
          </a:prstGeom>
          <a:noFill/>
          <a:ln>
            <a:noFill/>
          </a:ln>
        </p:spPr>
      </p:pic>
      <p:cxnSp>
        <p:nvCxnSpPr>
          <p:cNvPr id="366" name="Google Shape;366;p37"/>
          <p:cNvCxnSpPr/>
          <p:nvPr/>
        </p:nvCxnSpPr>
        <p:spPr>
          <a:xfrm>
            <a:off x="3396636" y="1460039"/>
            <a:ext cx="2157600" cy="0"/>
          </a:xfrm>
          <a:prstGeom prst="straightConnector1">
            <a:avLst/>
          </a:prstGeom>
          <a:noFill/>
          <a:ln cap="flat" cmpd="sng" w="38100">
            <a:solidFill>
              <a:schemeClr val="dk1"/>
            </a:solidFill>
            <a:prstDash val="solid"/>
            <a:round/>
            <a:headEnd len="med" w="med" type="none"/>
            <a:tailEnd len="med" w="med" type="none"/>
          </a:ln>
        </p:spPr>
      </p:cxnSp>
      <p:cxnSp>
        <p:nvCxnSpPr>
          <p:cNvPr id="367" name="Google Shape;367;p37"/>
          <p:cNvCxnSpPr/>
          <p:nvPr/>
        </p:nvCxnSpPr>
        <p:spPr>
          <a:xfrm>
            <a:off x="5923291" y="1460039"/>
            <a:ext cx="2157600" cy="0"/>
          </a:xfrm>
          <a:prstGeom prst="straightConnector1">
            <a:avLst/>
          </a:prstGeom>
          <a:noFill/>
          <a:ln cap="flat" cmpd="sng" w="38100">
            <a:solidFill>
              <a:schemeClr val="dk1"/>
            </a:solidFill>
            <a:prstDash val="solid"/>
            <a:round/>
            <a:headEnd len="med" w="med" type="none"/>
            <a:tailEnd len="med" w="med" type="none"/>
          </a:ln>
        </p:spPr>
      </p:cxnSp>
      <p:sp>
        <p:nvSpPr>
          <p:cNvPr id="368" name="Google Shape;368;p37"/>
          <p:cNvSpPr txBox="1"/>
          <p:nvPr>
            <p:ph idx="7"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369" name="Google Shape;369;p37"/>
          <p:cNvSpPr txBox="1"/>
          <p:nvPr>
            <p:ph idx="8"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370" name="Google Shape;370;p37"/>
          <p:cNvSpPr txBox="1"/>
          <p:nvPr>
            <p:ph idx="9"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4" name="Shape 374"/>
        <p:cNvGrpSpPr/>
        <p:nvPr/>
      </p:nvGrpSpPr>
      <p:grpSpPr>
        <a:xfrm>
          <a:off x="0" y="0"/>
          <a:ext cx="0" cy="0"/>
          <a:chOff x="0" y="0"/>
          <a:chExt cx="0" cy="0"/>
        </a:xfrm>
      </p:grpSpPr>
      <p:sp>
        <p:nvSpPr>
          <p:cNvPr id="375" name="Google Shape;375;p38"/>
          <p:cNvSpPr txBox="1"/>
          <p:nvPr>
            <p:ph type="title"/>
          </p:nvPr>
        </p:nvSpPr>
        <p:spPr>
          <a:xfrm>
            <a:off x="869981" y="539500"/>
            <a:ext cx="4640700" cy="6660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What is it made of?</a:t>
            </a:r>
            <a:endParaRPr/>
          </a:p>
        </p:txBody>
      </p:sp>
      <p:sp>
        <p:nvSpPr>
          <p:cNvPr id="376" name="Google Shape;376;p38"/>
          <p:cNvSpPr txBox="1"/>
          <p:nvPr>
            <p:ph idx="1" type="subTitle"/>
          </p:nvPr>
        </p:nvSpPr>
        <p:spPr>
          <a:xfrm>
            <a:off x="869981" y="3389450"/>
            <a:ext cx="4321800" cy="829800"/>
          </a:xfrm>
          <a:prstGeom prst="rect">
            <a:avLst/>
          </a:prstGeom>
        </p:spPr>
        <p:txBody>
          <a:bodyPr anchorCtr="0" anchor="t" bIns="91425" lIns="0" spcFirstLastPara="1" rIns="91425" wrap="square" tIns="91425">
            <a:noAutofit/>
          </a:bodyPr>
          <a:lstStyle/>
          <a:p>
            <a:pPr indent="0" lvl="0" marL="0" rtl="0" algn="r">
              <a:spcBef>
                <a:spcPts val="0"/>
              </a:spcBef>
              <a:spcAft>
                <a:spcPts val="0"/>
              </a:spcAft>
              <a:buNone/>
            </a:pPr>
            <a:r>
              <a:rPr lang="en"/>
              <a:t>Venus has a beautiful name and is the second planet from the Sun. It’s hot and has a poisonous atmosphere</a:t>
            </a:r>
            <a:endParaRPr/>
          </a:p>
        </p:txBody>
      </p:sp>
      <p:sp>
        <p:nvSpPr>
          <p:cNvPr id="377" name="Google Shape;377;p38"/>
          <p:cNvSpPr txBox="1"/>
          <p:nvPr>
            <p:ph idx="2" type="subTitle"/>
          </p:nvPr>
        </p:nvSpPr>
        <p:spPr>
          <a:xfrm>
            <a:off x="869981" y="1958875"/>
            <a:ext cx="4321800" cy="8298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sp>
        <p:nvSpPr>
          <p:cNvPr id="378" name="Google Shape;378;p38"/>
          <p:cNvSpPr txBox="1"/>
          <p:nvPr>
            <p:ph idx="3" type="subTitle"/>
          </p:nvPr>
        </p:nvSpPr>
        <p:spPr>
          <a:xfrm>
            <a:off x="869981" y="2933450"/>
            <a:ext cx="4321800" cy="4560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a:t>Silicone</a:t>
            </a:r>
            <a:endParaRPr/>
          </a:p>
        </p:txBody>
      </p:sp>
      <p:sp>
        <p:nvSpPr>
          <p:cNvPr id="379" name="Google Shape;379;p38"/>
          <p:cNvSpPr txBox="1"/>
          <p:nvPr>
            <p:ph idx="4" type="subTitle"/>
          </p:nvPr>
        </p:nvSpPr>
        <p:spPr>
          <a:xfrm>
            <a:off x="869981" y="1502875"/>
            <a:ext cx="4321800" cy="456000"/>
          </a:xfrm>
          <a:prstGeom prst="rect">
            <a:avLst/>
          </a:prstGeom>
        </p:spPr>
        <p:txBody>
          <a:bodyPr anchorCtr="0" anchor="b" bIns="91425" lIns="0" spcFirstLastPara="1" rIns="0" wrap="square" tIns="91425">
            <a:noAutofit/>
          </a:bodyPr>
          <a:lstStyle/>
          <a:p>
            <a:pPr indent="0" lvl="0" marL="0" rtl="0" algn="r">
              <a:spcBef>
                <a:spcPts val="0"/>
              </a:spcBef>
              <a:spcAft>
                <a:spcPts val="0"/>
              </a:spcAft>
              <a:buNone/>
            </a:pPr>
            <a:r>
              <a:rPr lang="en"/>
              <a:t>Sand</a:t>
            </a:r>
            <a:endParaRPr/>
          </a:p>
        </p:txBody>
      </p:sp>
      <p:cxnSp>
        <p:nvCxnSpPr>
          <p:cNvPr id="380" name="Google Shape;380;p38"/>
          <p:cNvCxnSpPr/>
          <p:nvPr/>
        </p:nvCxnSpPr>
        <p:spPr>
          <a:xfrm>
            <a:off x="869981" y="1730875"/>
            <a:ext cx="3346800" cy="0"/>
          </a:xfrm>
          <a:prstGeom prst="straightConnector1">
            <a:avLst/>
          </a:prstGeom>
          <a:noFill/>
          <a:ln cap="flat" cmpd="sng" w="38100">
            <a:solidFill>
              <a:schemeClr val="dk1"/>
            </a:solidFill>
            <a:prstDash val="solid"/>
            <a:round/>
            <a:headEnd len="med" w="med" type="none"/>
            <a:tailEnd len="med" w="med" type="none"/>
          </a:ln>
        </p:spPr>
      </p:cxnSp>
      <p:cxnSp>
        <p:nvCxnSpPr>
          <p:cNvPr id="381" name="Google Shape;381;p38"/>
          <p:cNvCxnSpPr/>
          <p:nvPr/>
        </p:nvCxnSpPr>
        <p:spPr>
          <a:xfrm>
            <a:off x="869985" y="4603988"/>
            <a:ext cx="4321800" cy="0"/>
          </a:xfrm>
          <a:prstGeom prst="straightConnector1">
            <a:avLst/>
          </a:prstGeom>
          <a:noFill/>
          <a:ln cap="flat" cmpd="sng" w="38100">
            <a:solidFill>
              <a:schemeClr val="dk1"/>
            </a:solidFill>
            <a:prstDash val="solid"/>
            <a:round/>
            <a:headEnd len="sm" w="sm" type="none"/>
            <a:tailEnd len="sm" w="sm" type="oval"/>
          </a:ln>
        </p:spPr>
      </p:cxnSp>
      <p:pic>
        <p:nvPicPr>
          <p:cNvPr id="382" name="Google Shape;382;p38"/>
          <p:cNvPicPr preferRelativeResize="0"/>
          <p:nvPr/>
        </p:nvPicPr>
        <p:blipFill rotWithShape="1">
          <a:blip r:embed="rId3">
            <a:alphaModFix/>
          </a:blip>
          <a:srcRect b="3340" l="0" r="0" t="3340"/>
          <a:stretch/>
        </p:blipFill>
        <p:spPr>
          <a:xfrm rot="-5400000">
            <a:off x="4965113" y="974011"/>
            <a:ext cx="5152901" cy="3204877"/>
          </a:xfrm>
          <a:prstGeom prst="rect">
            <a:avLst/>
          </a:prstGeom>
          <a:noFill/>
          <a:ln>
            <a:noFill/>
          </a:ln>
        </p:spPr>
      </p:pic>
      <p:cxnSp>
        <p:nvCxnSpPr>
          <p:cNvPr id="383" name="Google Shape;383;p38"/>
          <p:cNvCxnSpPr/>
          <p:nvPr/>
        </p:nvCxnSpPr>
        <p:spPr>
          <a:xfrm>
            <a:off x="2061881" y="3161450"/>
            <a:ext cx="3129900" cy="0"/>
          </a:xfrm>
          <a:prstGeom prst="straightConnector1">
            <a:avLst/>
          </a:prstGeom>
          <a:noFill/>
          <a:ln cap="flat" cmpd="sng" w="38100">
            <a:solidFill>
              <a:schemeClr val="dk1"/>
            </a:solidFill>
            <a:prstDash val="solid"/>
            <a:round/>
            <a:headEnd len="med" w="med" type="none"/>
            <a:tailEnd len="med" w="med" type="none"/>
          </a:ln>
        </p:spPr>
      </p:cxnSp>
      <p:sp>
        <p:nvSpPr>
          <p:cNvPr id="384" name="Google Shape;384;p38"/>
          <p:cNvSpPr txBox="1"/>
          <p:nvPr>
            <p:ph idx="5"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385" name="Google Shape;385;p38"/>
          <p:cNvSpPr txBox="1"/>
          <p:nvPr>
            <p:ph idx="6"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386" name="Google Shape;386;p38"/>
          <p:cNvSpPr txBox="1"/>
          <p:nvPr>
            <p:ph idx="7"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 name="Shape 390"/>
        <p:cNvGrpSpPr/>
        <p:nvPr/>
      </p:nvGrpSpPr>
      <p:grpSpPr>
        <a:xfrm>
          <a:off x="0" y="0"/>
          <a:ext cx="0" cy="0"/>
          <a:chOff x="0" y="0"/>
          <a:chExt cx="0" cy="0"/>
        </a:xfrm>
      </p:grpSpPr>
      <p:sp>
        <p:nvSpPr>
          <p:cNvPr id="391" name="Google Shape;391;p39"/>
          <p:cNvSpPr txBox="1"/>
          <p:nvPr>
            <p:ph type="title"/>
          </p:nvPr>
        </p:nvSpPr>
        <p:spPr>
          <a:xfrm>
            <a:off x="871172" y="539500"/>
            <a:ext cx="4684200" cy="665400"/>
          </a:xfrm>
          <a:prstGeom prst="rect">
            <a:avLst/>
          </a:prstGeom>
        </p:spPr>
        <p:txBody>
          <a:bodyPr anchorCtr="0" anchor="t" bIns="91425" lIns="0" spcFirstLastPara="1" rIns="0" wrap="square" tIns="0">
            <a:noAutofit/>
          </a:bodyPr>
          <a:lstStyle/>
          <a:p>
            <a:pPr indent="0" lvl="0" marL="0" rtl="0" algn="l">
              <a:spcBef>
                <a:spcPts val="0"/>
              </a:spcBef>
              <a:spcAft>
                <a:spcPts val="0"/>
              </a:spcAft>
              <a:buNone/>
            </a:pPr>
            <a:r>
              <a:rPr lang="en"/>
              <a:t>Who likes to play?</a:t>
            </a:r>
            <a:endParaRPr/>
          </a:p>
        </p:txBody>
      </p:sp>
      <p:sp>
        <p:nvSpPr>
          <p:cNvPr id="392" name="Google Shape;392;p39"/>
          <p:cNvSpPr txBox="1"/>
          <p:nvPr>
            <p:ph idx="1" type="subTitle"/>
          </p:nvPr>
        </p:nvSpPr>
        <p:spPr>
          <a:xfrm>
            <a:off x="871175" y="2232100"/>
            <a:ext cx="20640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Mars is actually a very cold place</a:t>
            </a:r>
            <a:endParaRPr/>
          </a:p>
        </p:txBody>
      </p:sp>
      <p:sp>
        <p:nvSpPr>
          <p:cNvPr id="393" name="Google Shape;393;p39"/>
          <p:cNvSpPr txBox="1"/>
          <p:nvPr>
            <p:ph idx="2" type="subTitle"/>
          </p:nvPr>
        </p:nvSpPr>
        <p:spPr>
          <a:xfrm>
            <a:off x="3519375" y="2232100"/>
            <a:ext cx="20640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Venus has extremely high temperatures</a:t>
            </a:r>
            <a:endParaRPr/>
          </a:p>
        </p:txBody>
      </p:sp>
      <p:sp>
        <p:nvSpPr>
          <p:cNvPr id="394" name="Google Shape;394;p39"/>
          <p:cNvSpPr txBox="1"/>
          <p:nvPr>
            <p:ph idx="3" type="subTitle"/>
          </p:nvPr>
        </p:nvSpPr>
        <p:spPr>
          <a:xfrm>
            <a:off x="871175" y="3676213"/>
            <a:ext cx="20640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Jupiter is the biggest planet of them all</a:t>
            </a:r>
            <a:endParaRPr/>
          </a:p>
        </p:txBody>
      </p:sp>
      <p:sp>
        <p:nvSpPr>
          <p:cNvPr id="395" name="Google Shape;395;p39"/>
          <p:cNvSpPr txBox="1"/>
          <p:nvPr>
            <p:ph idx="4" type="subTitle"/>
          </p:nvPr>
        </p:nvSpPr>
        <p:spPr>
          <a:xfrm>
            <a:off x="3519375" y="3676213"/>
            <a:ext cx="2064000" cy="4512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Saturn is a gas giant and has several rings</a:t>
            </a:r>
            <a:endParaRPr/>
          </a:p>
        </p:txBody>
      </p:sp>
      <p:sp>
        <p:nvSpPr>
          <p:cNvPr id="396" name="Google Shape;396;p39"/>
          <p:cNvSpPr txBox="1"/>
          <p:nvPr>
            <p:ph idx="5" type="subTitle"/>
          </p:nvPr>
        </p:nvSpPr>
        <p:spPr>
          <a:xfrm>
            <a:off x="871172" y="1780897"/>
            <a:ext cx="20640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Children</a:t>
            </a:r>
            <a:endParaRPr/>
          </a:p>
        </p:txBody>
      </p:sp>
      <p:sp>
        <p:nvSpPr>
          <p:cNvPr id="397" name="Google Shape;397;p39"/>
          <p:cNvSpPr txBox="1"/>
          <p:nvPr>
            <p:ph idx="6" type="subTitle"/>
          </p:nvPr>
        </p:nvSpPr>
        <p:spPr>
          <a:xfrm>
            <a:off x="3519372" y="1780897"/>
            <a:ext cx="20640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Adults</a:t>
            </a:r>
            <a:endParaRPr/>
          </a:p>
        </p:txBody>
      </p:sp>
      <p:sp>
        <p:nvSpPr>
          <p:cNvPr id="398" name="Google Shape;398;p39"/>
          <p:cNvSpPr txBox="1"/>
          <p:nvPr>
            <p:ph idx="7" type="subTitle"/>
          </p:nvPr>
        </p:nvSpPr>
        <p:spPr>
          <a:xfrm>
            <a:off x="871172" y="3225013"/>
            <a:ext cx="20640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Teenagers</a:t>
            </a:r>
            <a:endParaRPr/>
          </a:p>
        </p:txBody>
      </p:sp>
      <p:sp>
        <p:nvSpPr>
          <p:cNvPr id="399" name="Google Shape;399;p39"/>
          <p:cNvSpPr txBox="1"/>
          <p:nvPr>
            <p:ph idx="8" type="subTitle"/>
          </p:nvPr>
        </p:nvSpPr>
        <p:spPr>
          <a:xfrm>
            <a:off x="3519372" y="3225013"/>
            <a:ext cx="2064000" cy="4512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Seniors</a:t>
            </a:r>
            <a:endParaRPr/>
          </a:p>
        </p:txBody>
      </p:sp>
      <p:cxnSp>
        <p:nvCxnSpPr>
          <p:cNvPr id="400" name="Google Shape;400;p39"/>
          <p:cNvCxnSpPr/>
          <p:nvPr/>
        </p:nvCxnSpPr>
        <p:spPr>
          <a:xfrm>
            <a:off x="871175" y="4603988"/>
            <a:ext cx="4668900" cy="0"/>
          </a:xfrm>
          <a:prstGeom prst="straightConnector1">
            <a:avLst/>
          </a:prstGeom>
          <a:noFill/>
          <a:ln cap="flat" cmpd="sng" w="38100">
            <a:solidFill>
              <a:schemeClr val="dk1"/>
            </a:solidFill>
            <a:prstDash val="solid"/>
            <a:round/>
            <a:headEnd len="sm" w="sm" type="none"/>
            <a:tailEnd len="sm" w="sm" type="oval"/>
          </a:ln>
        </p:spPr>
      </p:cxnSp>
      <p:pic>
        <p:nvPicPr>
          <p:cNvPr id="401" name="Google Shape;401;p39"/>
          <p:cNvPicPr preferRelativeResize="0"/>
          <p:nvPr/>
        </p:nvPicPr>
        <p:blipFill rotWithShape="1">
          <a:blip r:embed="rId3">
            <a:alphaModFix/>
          </a:blip>
          <a:srcRect b="327" l="0" r="0" t="337"/>
          <a:stretch/>
        </p:blipFill>
        <p:spPr>
          <a:xfrm>
            <a:off x="5935700" y="0"/>
            <a:ext cx="3208300" cy="2124077"/>
          </a:xfrm>
          <a:prstGeom prst="rect">
            <a:avLst/>
          </a:prstGeom>
          <a:noFill/>
          <a:ln>
            <a:noFill/>
          </a:ln>
        </p:spPr>
      </p:pic>
      <p:pic>
        <p:nvPicPr>
          <p:cNvPr id="402" name="Google Shape;402;p39"/>
          <p:cNvPicPr preferRelativeResize="0"/>
          <p:nvPr/>
        </p:nvPicPr>
        <p:blipFill rotWithShape="1">
          <a:blip r:embed="rId4">
            <a:alphaModFix/>
          </a:blip>
          <a:srcRect b="4304" l="0" r="0" t="4295"/>
          <a:stretch/>
        </p:blipFill>
        <p:spPr>
          <a:xfrm>
            <a:off x="5935925" y="2211075"/>
            <a:ext cx="3208300" cy="2932424"/>
          </a:xfrm>
          <a:prstGeom prst="rect">
            <a:avLst/>
          </a:prstGeom>
          <a:noFill/>
          <a:ln>
            <a:noFill/>
          </a:ln>
        </p:spPr>
      </p:pic>
      <p:cxnSp>
        <p:nvCxnSpPr>
          <p:cNvPr id="403" name="Google Shape;403;p39"/>
          <p:cNvCxnSpPr/>
          <p:nvPr/>
        </p:nvCxnSpPr>
        <p:spPr>
          <a:xfrm>
            <a:off x="871147" y="1697905"/>
            <a:ext cx="2157600" cy="0"/>
          </a:xfrm>
          <a:prstGeom prst="straightConnector1">
            <a:avLst/>
          </a:prstGeom>
          <a:noFill/>
          <a:ln cap="flat" cmpd="sng" w="38100">
            <a:solidFill>
              <a:schemeClr val="dk1"/>
            </a:solidFill>
            <a:prstDash val="solid"/>
            <a:round/>
            <a:headEnd len="med" w="med" type="none"/>
            <a:tailEnd len="med" w="med" type="none"/>
          </a:ln>
        </p:spPr>
      </p:cxnSp>
      <p:cxnSp>
        <p:nvCxnSpPr>
          <p:cNvPr id="404" name="Google Shape;404;p39"/>
          <p:cNvCxnSpPr/>
          <p:nvPr/>
        </p:nvCxnSpPr>
        <p:spPr>
          <a:xfrm>
            <a:off x="3397802" y="1697905"/>
            <a:ext cx="2157600" cy="0"/>
          </a:xfrm>
          <a:prstGeom prst="straightConnector1">
            <a:avLst/>
          </a:prstGeom>
          <a:noFill/>
          <a:ln cap="flat" cmpd="sng" w="38100">
            <a:solidFill>
              <a:schemeClr val="dk1"/>
            </a:solidFill>
            <a:prstDash val="solid"/>
            <a:round/>
            <a:headEnd len="med" w="med" type="none"/>
            <a:tailEnd len="med" w="med" type="none"/>
          </a:ln>
        </p:spPr>
      </p:cxnSp>
      <p:cxnSp>
        <p:nvCxnSpPr>
          <p:cNvPr id="405" name="Google Shape;405;p39"/>
          <p:cNvCxnSpPr/>
          <p:nvPr/>
        </p:nvCxnSpPr>
        <p:spPr>
          <a:xfrm>
            <a:off x="871147" y="3144214"/>
            <a:ext cx="2157600" cy="0"/>
          </a:xfrm>
          <a:prstGeom prst="straightConnector1">
            <a:avLst/>
          </a:prstGeom>
          <a:noFill/>
          <a:ln cap="flat" cmpd="sng" w="38100">
            <a:solidFill>
              <a:schemeClr val="dk1"/>
            </a:solidFill>
            <a:prstDash val="solid"/>
            <a:round/>
            <a:headEnd len="med" w="med" type="none"/>
            <a:tailEnd len="med" w="med" type="none"/>
          </a:ln>
        </p:spPr>
      </p:cxnSp>
      <p:cxnSp>
        <p:nvCxnSpPr>
          <p:cNvPr id="406" name="Google Shape;406;p39"/>
          <p:cNvCxnSpPr/>
          <p:nvPr/>
        </p:nvCxnSpPr>
        <p:spPr>
          <a:xfrm>
            <a:off x="3397802" y="3144214"/>
            <a:ext cx="2157600" cy="0"/>
          </a:xfrm>
          <a:prstGeom prst="straightConnector1">
            <a:avLst/>
          </a:prstGeom>
          <a:noFill/>
          <a:ln cap="flat" cmpd="sng" w="38100">
            <a:solidFill>
              <a:schemeClr val="dk1"/>
            </a:solidFill>
            <a:prstDash val="solid"/>
            <a:round/>
            <a:headEnd len="med" w="med" type="none"/>
            <a:tailEnd len="med" w="med" type="none"/>
          </a:ln>
        </p:spPr>
      </p:cxnSp>
      <p:sp>
        <p:nvSpPr>
          <p:cNvPr id="407" name="Google Shape;407;p39"/>
          <p:cNvSpPr txBox="1"/>
          <p:nvPr>
            <p:ph idx="9" type="subTitle"/>
          </p:nvPr>
        </p:nvSpPr>
        <p:spPr>
          <a:xfrm rot="-5400000">
            <a:off x="-371850" y="1108450"/>
            <a:ext cx="1307700" cy="1698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Slidesgo-2022</a:t>
            </a:r>
            <a:endParaRPr/>
          </a:p>
          <a:p>
            <a:pPr indent="0" lvl="0" marL="0" rtl="0" algn="r">
              <a:spcBef>
                <a:spcPts val="0"/>
              </a:spcBef>
              <a:spcAft>
                <a:spcPts val="0"/>
              </a:spcAft>
              <a:buNone/>
            </a:pPr>
            <a:r>
              <a:t/>
            </a:r>
            <a:endParaRPr/>
          </a:p>
        </p:txBody>
      </p:sp>
      <p:sp>
        <p:nvSpPr>
          <p:cNvPr id="408" name="Google Shape;408;p39"/>
          <p:cNvSpPr txBox="1"/>
          <p:nvPr>
            <p:ph idx="13" type="subTitle"/>
          </p:nvPr>
        </p:nvSpPr>
        <p:spPr>
          <a:xfrm rot="-5400000">
            <a:off x="-371850" y="3865250"/>
            <a:ext cx="1307700" cy="169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Kinetic Sand</a:t>
            </a:r>
            <a:endParaRPr/>
          </a:p>
        </p:txBody>
      </p:sp>
      <p:sp>
        <p:nvSpPr>
          <p:cNvPr id="409" name="Google Shape;409;p39"/>
          <p:cNvSpPr txBox="1"/>
          <p:nvPr>
            <p:ph idx="14" type="subTitle"/>
          </p:nvPr>
        </p:nvSpPr>
        <p:spPr>
          <a:xfrm rot="-5400000">
            <a:off x="-371850" y="2486850"/>
            <a:ext cx="1307700" cy="1698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Global Day</a:t>
            </a:r>
            <a:endParaRPr/>
          </a:p>
        </p:txBody>
      </p:sp>
    </p:spTree>
  </p:cSld>
  <p:clrMapOvr>
    <a:masterClrMapping/>
  </p:clrMapOvr>
</p:sld>
</file>

<file path=ppt/theme/theme1.xml><?xml version="1.0" encoding="utf-8"?>
<a:theme xmlns:a="http://schemas.openxmlformats.org/drawingml/2006/main" xmlns:r="http://schemas.openxmlformats.org/officeDocument/2006/relationships" name="Global Kinetic Sand Day by Slidesgo">
  <a:themeElements>
    <a:clrScheme name="Simple Light">
      <a:dk1>
        <a:srgbClr val="191919"/>
      </a:dk1>
      <a:lt1>
        <a:srgbClr val="FCFBF8"/>
      </a:lt1>
      <a:dk2>
        <a:srgbClr val="FFFFFF"/>
      </a:dk2>
      <a:lt2>
        <a:srgbClr val="FFFFFF"/>
      </a:lt2>
      <a:accent1>
        <a:srgbClr val="FFFFFF"/>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