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91" r:id="rId3"/>
    <p:sldId id="295" r:id="rId4"/>
    <p:sldId id="294" r:id="rId5"/>
    <p:sldId id="293" r:id="rId6"/>
    <p:sldId id="289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96" r:id="rId27"/>
    <p:sldId id="297" r:id="rId28"/>
    <p:sldId id="298" r:id="rId29"/>
    <p:sldId id="29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LY3JtKQFAKSyepRrWgyxw==" hashData="jHPedlaFb7qjow9nKhj3TztjYWNCi+PFx4iH7HA0zLnluKEfhYINigeZyMnCcIiIG8f/XXFVJxBdxTqvCpwX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17/07/2022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fleur, plante, très coloré, décoré&#10;&#10;Description générée automatiquement">
            <a:extLst>
              <a:ext uri="{FF2B5EF4-FFF2-40B4-BE49-F238E27FC236}">
                <a16:creationId xmlns:a16="http://schemas.microsoft.com/office/drawing/2014/main" id="{21B507ED-7C25-2A1B-E9BE-B0A4EE8AA7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F291B-F1CB-14A2-9F49-7782BADCED3F}"/>
              </a:ext>
            </a:extLst>
          </p:cNvPr>
          <p:cNvSpPr txBox="1"/>
          <p:nvPr/>
        </p:nvSpPr>
        <p:spPr>
          <a:xfrm>
            <a:off x="3013298" y="1676869"/>
            <a:ext cx="689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Le Mont – Saint – Odile, N°1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  <p:sndAc>
          <p:stSnd loop="1">
            <p:snd r:embed="rId2" name="Colette Renard - Avec les anges - Piano.wav"/>
          </p:stSnd>
        </p:sndAc>
      </p:transition>
    </mc:Choice>
    <mc:Fallback>
      <p:transition spd="slow" advClick="0" advTm="16000">
        <p:fade/>
        <p:sndAc>
          <p:stSnd loop="1">
            <p:snd r:embed="rId2" name="Colette Renard - Avec les anges - Pian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E86D64-98EE-484F-EBF7-4C1C2E8B0B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mont Sainte-Odile (</a:t>
            </a:r>
            <a:r>
              <a:rPr lang="fr-FR" sz="32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Odilieberri</a:t>
            </a:r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alsacien, </a:t>
            </a:r>
            <a:r>
              <a:rPr lang="fr-FR" sz="32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Odilienberg</a:t>
            </a:r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allemand) est un mont vosgien, situé à Ottrott dans le département du Bas-Rhin, culminant à 767 mètres d'altitude.</a:t>
            </a:r>
          </a:p>
          <a:p>
            <a:pPr algn="ctr"/>
            <a:endParaRPr lang="fr-FR" sz="3200" b="1" dirty="0">
              <a:ln>
                <a:solidFill>
                  <a:schemeClr val="accent2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Il est surmonté par l'abbaye de </a:t>
            </a:r>
            <a:r>
              <a:rPr lang="fr-FR" sz="32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Hohenbourg</a:t>
            </a:r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couvent qui surplombe la plaine d'Alsace, fondé par sainte Odile, patronne de l'Alsace, fille du duc </a:t>
            </a:r>
            <a:r>
              <a:rPr lang="fr-FR" sz="3200" b="1" dirty="0" err="1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Etichon</a:t>
            </a:r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  <a:p>
            <a:pPr algn="ctr"/>
            <a:endParaRPr lang="fr-FR" sz="3200" b="1" dirty="0">
              <a:ln>
                <a:solidFill>
                  <a:schemeClr val="accent2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200" b="1" dirty="0">
                <a:ln>
                  <a:solidFill>
                    <a:schemeClr val="accent2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Haut lieu de la culture alsacienne, ce couvent est un site de pèlerinage très fréquenté (1 300 000 visiteurs par an)2. Par temps clair, la vue s'étend jusqu'à la Forêt-Noire et aux Alpes bernoises. Il s'y trouve aussi les vestiges d'une muraille ancienne, le « mur païen »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plante&#10;&#10;Description générée automatiquement">
            <a:extLst>
              <a:ext uri="{FF2B5EF4-FFF2-40B4-BE49-F238E27FC236}">
                <a16:creationId xmlns:a16="http://schemas.microsoft.com/office/drawing/2014/main" id="{FAD35CBF-6AA1-193B-D80B-937A54EC26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AF6928-B3E7-381E-B5F4-83C14ADB2428}"/>
              </a:ext>
            </a:extLst>
          </p:cNvPr>
          <p:cNvSpPr txBox="1"/>
          <p:nvPr/>
        </p:nvSpPr>
        <p:spPr>
          <a:xfrm>
            <a:off x="2449901" y="181802"/>
            <a:ext cx="8419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Mont Saint – Odile en Hiver , Commune D’Ottrott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0E66AF4D-5408-77DA-1CF5-FA33FFC48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548640"/>
            <a:ext cx="11045952" cy="608990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17B81B-3DD3-D94B-3E26-89DC7EFE4C99}"/>
              </a:ext>
            </a:extLst>
          </p:cNvPr>
          <p:cNvSpPr txBox="1"/>
          <p:nvPr/>
        </p:nvSpPr>
        <p:spPr>
          <a:xfrm>
            <a:off x="3732361" y="145614"/>
            <a:ext cx="9765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Couvent Du Mont Saint - Odile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zone&#10;&#10;Description générée automatiquement">
            <a:extLst>
              <a:ext uri="{FF2B5EF4-FFF2-40B4-BE49-F238E27FC236}">
                <a16:creationId xmlns:a16="http://schemas.microsoft.com/office/drawing/2014/main" id="{62DC9259-B664-E55F-6F92-883C54AAAE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B9B971-61F3-4FCB-FAF4-2B5C36006DF8}"/>
              </a:ext>
            </a:extLst>
          </p:cNvPr>
          <p:cNvSpPr txBox="1"/>
          <p:nvPr/>
        </p:nvSpPr>
        <p:spPr>
          <a:xfrm>
            <a:off x="4865298" y="181802"/>
            <a:ext cx="83676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Mur Païen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livre&#10;&#10;Description générée automatiquement">
            <a:extLst>
              <a:ext uri="{FF2B5EF4-FFF2-40B4-BE49-F238E27FC236}">
                <a16:creationId xmlns:a16="http://schemas.microsoft.com/office/drawing/2014/main" id="{28DA4C02-97F7-30BE-668F-E02B7D07C0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932" y="290146"/>
            <a:ext cx="5595500" cy="627770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E8B6EC-BFEE-4561-8CA2-141FDC985676}"/>
              </a:ext>
            </a:extLst>
          </p:cNvPr>
          <p:cNvSpPr txBox="1"/>
          <p:nvPr/>
        </p:nvSpPr>
        <p:spPr>
          <a:xfrm>
            <a:off x="6096000" y="4278702"/>
            <a:ext cx="57830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 représentant   Odile  &lt; Sancta </a:t>
            </a:r>
            <a:r>
              <a:rPr lang="fr-FR" sz="2400" b="1" dirty="0" err="1">
                <a:solidFill>
                  <a:schemeClr val="bg1"/>
                </a:solidFill>
              </a:rPr>
              <a:t>Odilia</a:t>
            </a:r>
            <a:r>
              <a:rPr lang="fr-FR" sz="2400" b="1" dirty="0">
                <a:solidFill>
                  <a:schemeClr val="bg1"/>
                </a:solidFill>
              </a:rPr>
              <a:t>  &gt;   chapelle des Larmes 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arbre, plante, hêtre&#10;&#10;Description générée automatiquement">
            <a:extLst>
              <a:ext uri="{FF2B5EF4-FFF2-40B4-BE49-F238E27FC236}">
                <a16:creationId xmlns:a16="http://schemas.microsoft.com/office/drawing/2014/main" id="{26DB792A-95DD-46D5-6DE8-DA13A8C82D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847498"/>
            <a:ext cx="11521440" cy="582934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FD5733-6948-664A-87AE-6950632A0B62}"/>
              </a:ext>
            </a:extLst>
          </p:cNvPr>
          <p:cNvSpPr txBox="1"/>
          <p:nvPr/>
        </p:nvSpPr>
        <p:spPr>
          <a:xfrm>
            <a:off x="347472" y="16502"/>
            <a:ext cx="118430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 Murales au début  parcours  de mur païen   d’une taille  environ deux mètres de diamètres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signe&#10;&#10;Description générée automatiquement">
            <a:extLst>
              <a:ext uri="{FF2B5EF4-FFF2-40B4-BE49-F238E27FC236}">
                <a16:creationId xmlns:a16="http://schemas.microsoft.com/office/drawing/2014/main" id="{2144F4BB-B16F-676A-4E64-4B157C7AE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906" y="830997"/>
            <a:ext cx="10282686" cy="5776837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F008E-AA1E-AAF7-99E0-95F4406069F8}"/>
              </a:ext>
            </a:extLst>
          </p:cNvPr>
          <p:cNvSpPr txBox="1"/>
          <p:nvPr/>
        </p:nvSpPr>
        <p:spPr>
          <a:xfrm>
            <a:off x="483081" y="0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 Murales  au début  parcours  de mur païen  d’une taille environ deux mètres   de diamètre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errain, extérieur, pierre&#10;&#10;Description générée automatiquement">
            <a:extLst>
              <a:ext uri="{FF2B5EF4-FFF2-40B4-BE49-F238E27FC236}">
                <a16:creationId xmlns:a16="http://schemas.microsoft.com/office/drawing/2014/main" id="{D0FE074D-CB2B-2892-3965-DC6C11ABCC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923301"/>
            <a:ext cx="10905066" cy="54947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BBCB36-114E-B289-F7D3-7C6FFFDB7E32}"/>
              </a:ext>
            </a:extLst>
          </p:cNvPr>
          <p:cNvSpPr txBox="1"/>
          <p:nvPr/>
        </p:nvSpPr>
        <p:spPr>
          <a:xfrm>
            <a:off x="396816" y="92304"/>
            <a:ext cx="11151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Fresques murales au début parcours de mur païen d’une taille environ deux mètres de diamètre  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ierre&#10;&#10;Description générée automatiquement">
            <a:extLst>
              <a:ext uri="{FF2B5EF4-FFF2-40B4-BE49-F238E27FC236}">
                <a16:creationId xmlns:a16="http://schemas.microsoft.com/office/drawing/2014/main" id="{CEF86E33-EE0B-8F66-3407-E4B01EC100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1003523"/>
            <a:ext cx="10905066" cy="5190243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8B81EA-8DB1-B928-2CDE-128B3B047934}"/>
              </a:ext>
            </a:extLst>
          </p:cNvPr>
          <p:cNvSpPr txBox="1"/>
          <p:nvPr/>
        </p:nvSpPr>
        <p:spPr>
          <a:xfrm>
            <a:off x="293298" y="172527"/>
            <a:ext cx="11421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Fresques murales au début parcours  de mur païen d’une taille environ  deux mètres de diamètres  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6A4EED36-57B9-5758-FDDB-949102984E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830997"/>
            <a:ext cx="10905066" cy="555255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2F2599-DC51-DBEE-FC3E-9B4096200637}"/>
              </a:ext>
            </a:extLst>
          </p:cNvPr>
          <p:cNvSpPr txBox="1"/>
          <p:nvPr/>
        </p:nvSpPr>
        <p:spPr>
          <a:xfrm>
            <a:off x="564231" y="0"/>
            <a:ext cx="115651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Fresques murales  au début du parcours  de mur païen  d’une taille environ deux mètres de diamètre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ierre&#10;&#10;Description générée automatiquement">
            <a:extLst>
              <a:ext uri="{FF2B5EF4-FFF2-40B4-BE49-F238E27FC236}">
                <a16:creationId xmlns:a16="http://schemas.microsoft.com/office/drawing/2014/main" id="{B4430FDE-E1A8-3551-19C4-735B90E595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830996"/>
            <a:ext cx="10905066" cy="556980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183E64-7C0D-16F1-E5AC-356162E10279}"/>
              </a:ext>
            </a:extLst>
          </p:cNvPr>
          <p:cNvSpPr txBox="1"/>
          <p:nvPr/>
        </p:nvSpPr>
        <p:spPr>
          <a:xfrm>
            <a:off x="247290" y="0"/>
            <a:ext cx="116974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Fresques murales  au début  parcours  de mur païen  d(une taille environ deux mètres de diamètre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9D8C6EC0-33DD-9E88-A8BB-72AE1BDFAF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904169"/>
            <a:ext cx="10905066" cy="563465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202B59E-884C-CD25-64ED-FF40721F4835}"/>
              </a:ext>
            </a:extLst>
          </p:cNvPr>
          <p:cNvSpPr txBox="1"/>
          <p:nvPr/>
        </p:nvSpPr>
        <p:spPr>
          <a:xfrm>
            <a:off x="379563" y="73172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Fresques murales  au début parcours de mur païen d’une taille  environ  deux mètres de diamètre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errain, extérieur, signe&#10;&#10;Description générée automatiquement">
            <a:extLst>
              <a:ext uri="{FF2B5EF4-FFF2-40B4-BE49-F238E27FC236}">
                <a16:creationId xmlns:a16="http://schemas.microsoft.com/office/drawing/2014/main" id="{3F7C977D-A8C6-6429-BFA3-EA458D3C7F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830997"/>
            <a:ext cx="10905066" cy="558705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FF3F2B-1AA3-392C-82AE-B1C1C2E08A72}"/>
              </a:ext>
            </a:extLst>
          </p:cNvPr>
          <p:cNvSpPr txBox="1"/>
          <p:nvPr/>
        </p:nvSpPr>
        <p:spPr>
          <a:xfrm>
            <a:off x="379562" y="0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Fresques murales  au début parcours  de mur païen d’une taille environ deux mètres de diamètre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montagne&#10;&#10;Description générée automatiquement">
            <a:extLst>
              <a:ext uri="{FF2B5EF4-FFF2-40B4-BE49-F238E27FC236}">
                <a16:creationId xmlns:a16="http://schemas.microsoft.com/office/drawing/2014/main" id="{FBAF3061-F6A0-E987-D482-B3B23735C1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12063"/>
            <a:ext cx="11548534" cy="602420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4CF753-41B4-A1C2-CA24-6BEA33798AC5}"/>
              </a:ext>
            </a:extLst>
          </p:cNvPr>
          <p:cNvSpPr txBox="1"/>
          <p:nvPr/>
        </p:nvSpPr>
        <p:spPr>
          <a:xfrm>
            <a:off x="4572000" y="50398"/>
            <a:ext cx="7763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Mont – Saint - Odile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rique&#10;&#10;Description générée automatiquement">
            <a:extLst>
              <a:ext uri="{FF2B5EF4-FFF2-40B4-BE49-F238E27FC236}">
                <a16:creationId xmlns:a16="http://schemas.microsoft.com/office/drawing/2014/main" id="{ABFF72AC-41D2-E5A9-6369-BFF112CC75A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66927"/>
            <a:ext cx="11548534" cy="596933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BC35F8-E3A1-1094-3107-373469BEFBA8}"/>
              </a:ext>
            </a:extLst>
          </p:cNvPr>
          <p:cNvSpPr txBox="1"/>
          <p:nvPr/>
        </p:nvSpPr>
        <p:spPr>
          <a:xfrm>
            <a:off x="1587260" y="105262"/>
            <a:ext cx="9420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Bâtiments Conventuels   de </a:t>
            </a:r>
            <a:r>
              <a:rPr lang="fr-FR" sz="2400" b="1" dirty="0" err="1"/>
              <a:t>Hohenbourg</a:t>
            </a:r>
            <a:r>
              <a:rPr lang="fr-FR" sz="2400" b="1" dirty="0"/>
              <a:t>  ( Mont – Saint – Odile )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arbre&#10;&#10;Description générée automatiquement">
            <a:extLst>
              <a:ext uri="{FF2B5EF4-FFF2-40B4-BE49-F238E27FC236}">
                <a16:creationId xmlns:a16="http://schemas.microsoft.com/office/drawing/2014/main" id="{E3D43D4E-A73D-4E38-D679-0FC4BBE189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6927"/>
            <a:ext cx="11548534" cy="596933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3BCD3-777F-DE7F-5915-AAA13D574F9A}"/>
              </a:ext>
            </a:extLst>
          </p:cNvPr>
          <p:cNvSpPr txBox="1"/>
          <p:nvPr/>
        </p:nvSpPr>
        <p:spPr>
          <a:xfrm>
            <a:off x="3036499" y="81939"/>
            <a:ext cx="760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des larmes  au Mont Saint Odile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&#10;&#10;Description générée automatiquement">
            <a:extLst>
              <a:ext uri="{FF2B5EF4-FFF2-40B4-BE49-F238E27FC236}">
                <a16:creationId xmlns:a16="http://schemas.microsoft.com/office/drawing/2014/main" id="{70748244-82F8-1B44-32C7-29BBE66FD1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640079"/>
            <a:ext cx="11548534" cy="595105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46DDB-D278-4499-9CC8-B3737B728F57}"/>
              </a:ext>
            </a:extLst>
          </p:cNvPr>
          <p:cNvSpPr txBox="1"/>
          <p:nvPr/>
        </p:nvSpPr>
        <p:spPr>
          <a:xfrm>
            <a:off x="4226943" y="145633"/>
            <a:ext cx="9005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Tombeau de Saint – Odile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aune, autel&#10;&#10;Description générée automatiquement">
            <a:extLst>
              <a:ext uri="{FF2B5EF4-FFF2-40B4-BE49-F238E27FC236}">
                <a16:creationId xmlns:a16="http://schemas.microsoft.com/office/drawing/2014/main" id="{5FA0763B-702D-B3EB-7136-2309D9895D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839316" y="1069675"/>
            <a:ext cx="10789091" cy="533112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106F4B6-7046-793A-96C6-CE1DEB710B8F}"/>
              </a:ext>
            </a:extLst>
          </p:cNvPr>
          <p:cNvSpPr txBox="1"/>
          <p:nvPr/>
        </p:nvSpPr>
        <p:spPr>
          <a:xfrm>
            <a:off x="0" y="189781"/>
            <a:ext cx="123357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Mosaïques Situées dans la chapelle  des larmes de nombreux Saints Alsaciens  sont représentés  sur les murs  en particulier Sain Léon  à Gauche de l’autel et Sainte Eugénie à Droite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rue, trottoir&#10;&#10;Description générée automatiquement">
            <a:extLst>
              <a:ext uri="{FF2B5EF4-FFF2-40B4-BE49-F238E27FC236}">
                <a16:creationId xmlns:a16="http://schemas.microsoft.com/office/drawing/2014/main" id="{4A82E0D5-6502-5FED-B2B5-9098D2AAA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810883"/>
            <a:ext cx="11548534" cy="588811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7B9C21-6E31-9CAB-306B-4EBA4F68ABA5}"/>
              </a:ext>
            </a:extLst>
          </p:cNvPr>
          <p:cNvSpPr txBox="1"/>
          <p:nvPr/>
        </p:nvSpPr>
        <p:spPr>
          <a:xfrm>
            <a:off x="811204" y="41965"/>
            <a:ext cx="11467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Cadran solaire du XVIII °siècle   Réalisé Par les moines  de L’Abbaye  Cistercienne  de Neubourg En Alsace et installé en mont Saint – Odile en 1935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tour, bâtiment&#10;&#10;Description générée automatiquement">
            <a:extLst>
              <a:ext uri="{FF2B5EF4-FFF2-40B4-BE49-F238E27FC236}">
                <a16:creationId xmlns:a16="http://schemas.microsoft.com/office/drawing/2014/main" id="{A4E42C01-0618-084C-2190-1704C3A2E0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3" y="228600"/>
            <a:ext cx="5935628" cy="6400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3A6B0C-7BBA-18A1-2654-6C06E08C513C}"/>
              </a:ext>
            </a:extLst>
          </p:cNvPr>
          <p:cNvSpPr txBox="1"/>
          <p:nvPr/>
        </p:nvSpPr>
        <p:spPr>
          <a:xfrm>
            <a:off x="6469811" y="5072332"/>
            <a:ext cx="5589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Statue Saint Odile  sur le toit du Couvent  orienté vers La Plaine  d’ Alsace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issu&#10;&#10;Description générée automatiquement">
            <a:extLst>
              <a:ext uri="{FF2B5EF4-FFF2-40B4-BE49-F238E27FC236}">
                <a16:creationId xmlns:a16="http://schemas.microsoft.com/office/drawing/2014/main" id="{B4B676DF-CDB3-4496-3F4A-F26DA6C005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69" y="170571"/>
            <a:ext cx="7537091" cy="651685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0FFF06-D93A-83E8-374F-684F9BEE6B81}"/>
              </a:ext>
            </a:extLst>
          </p:cNvPr>
          <p:cNvSpPr txBox="1"/>
          <p:nvPr/>
        </p:nvSpPr>
        <p:spPr>
          <a:xfrm>
            <a:off x="7991856" y="4645152"/>
            <a:ext cx="39363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Adlaric</a:t>
            </a:r>
            <a:r>
              <a:rPr lang="fr-FR" sz="2400" b="1" dirty="0">
                <a:solidFill>
                  <a:schemeClr val="bg1"/>
                </a:solidFill>
              </a:rPr>
              <a:t> et </a:t>
            </a:r>
            <a:r>
              <a:rPr lang="fr-FR" sz="2400" b="1" dirty="0" err="1">
                <a:solidFill>
                  <a:schemeClr val="bg1"/>
                </a:solidFill>
              </a:rPr>
              <a:t>Bereswinde</a:t>
            </a:r>
            <a:r>
              <a:rPr lang="fr-FR" sz="2400" b="1" dirty="0">
                <a:solidFill>
                  <a:schemeClr val="bg1"/>
                </a:solidFill>
              </a:rPr>
              <a:t>  Parents de Sainte  Odile ,  &lt; Fresque de   Charles Spindler &gt; 1831 – 1938 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âtre, voûte&#10;&#10;Description générée automatiquement">
            <a:extLst>
              <a:ext uri="{FF2B5EF4-FFF2-40B4-BE49-F238E27FC236}">
                <a16:creationId xmlns:a16="http://schemas.microsoft.com/office/drawing/2014/main" id="{7B18046D-89C4-F2E3-6632-94961A5370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786383"/>
            <a:ext cx="11548534" cy="574988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9CA54C-6ED5-F0B5-9993-356AE64AF2D2}"/>
              </a:ext>
            </a:extLst>
          </p:cNvPr>
          <p:cNvSpPr txBox="1"/>
          <p:nvPr/>
        </p:nvSpPr>
        <p:spPr>
          <a:xfrm>
            <a:off x="321733" y="0"/>
            <a:ext cx="11870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Sarcophage  dans lequel reposait </a:t>
            </a:r>
            <a:r>
              <a:rPr lang="fr-FR" sz="2400" b="1" dirty="0" err="1"/>
              <a:t>Adalric</a:t>
            </a:r>
            <a:r>
              <a:rPr lang="fr-FR" sz="2400" b="1" dirty="0"/>
              <a:t>  père de Sainte Odile à droite Sainte   Odile  priant pour le repos de L’âme  de son père  le duc </a:t>
            </a:r>
            <a:r>
              <a:rPr lang="fr-FR" sz="2400" b="1" dirty="0" err="1"/>
              <a:t>Adalric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n bois, bois, entrée&#10;&#10;Description générée automatiquement">
            <a:extLst>
              <a:ext uri="{FF2B5EF4-FFF2-40B4-BE49-F238E27FC236}">
                <a16:creationId xmlns:a16="http://schemas.microsoft.com/office/drawing/2014/main" id="{C0CFFA2D-5A2E-7E42-5FEF-04CD54A90E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5" y="182880"/>
            <a:ext cx="4979418" cy="649224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BF79E9-6F6E-A345-5DF6-554C0CAA0A05}"/>
              </a:ext>
            </a:extLst>
          </p:cNvPr>
          <p:cNvSpPr txBox="1"/>
          <p:nvPr/>
        </p:nvSpPr>
        <p:spPr>
          <a:xfrm>
            <a:off x="5491483" y="4919472"/>
            <a:ext cx="6505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Relique  de Sainte Eugénie  au Mont  Sainte Odile ,Abritant Actuellement une relique de Jean Paul II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roche, ciel&#10;&#10;Description générée automatiquement">
            <a:extLst>
              <a:ext uri="{FF2B5EF4-FFF2-40B4-BE49-F238E27FC236}">
                <a16:creationId xmlns:a16="http://schemas.microsoft.com/office/drawing/2014/main" id="{BC128689-C8FF-F9F7-33DF-9EF1DFBAC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830997"/>
            <a:ext cx="11548534" cy="571610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1406C4-C718-D2D2-0BB8-FF40256BED4E}"/>
              </a:ext>
            </a:extLst>
          </p:cNvPr>
          <p:cNvSpPr txBox="1"/>
          <p:nvPr/>
        </p:nvSpPr>
        <p:spPr>
          <a:xfrm>
            <a:off x="321733" y="0"/>
            <a:ext cx="117300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Anciennes Tombes creusées dans  le rocher  à Côté de la Chapelle des Larmes  Face  à la Plaine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extérieur, roche&#10;&#10;Description générée automatiquement">
            <a:extLst>
              <a:ext uri="{FF2B5EF4-FFF2-40B4-BE49-F238E27FC236}">
                <a16:creationId xmlns:a16="http://schemas.microsoft.com/office/drawing/2014/main" id="{C107AD44-5F87-5B63-8D3B-C33B2C66C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888" y="457200"/>
            <a:ext cx="10174224" cy="614476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881D30-B7FB-0A0A-8795-7E40449B16AA}"/>
              </a:ext>
            </a:extLst>
          </p:cNvPr>
          <p:cNvSpPr txBox="1"/>
          <p:nvPr/>
        </p:nvSpPr>
        <p:spPr>
          <a:xfrm>
            <a:off x="2414016" y="-446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Chapelle Des Anges au bord d’un Plateau  rocheux 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matériau de construction, bâtiment&#10;&#10;Description générée automatiquement">
            <a:extLst>
              <a:ext uri="{FF2B5EF4-FFF2-40B4-BE49-F238E27FC236}">
                <a16:creationId xmlns:a16="http://schemas.microsoft.com/office/drawing/2014/main" id="{3D6CDF76-85AE-25C1-6CEE-A6079916B1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" y="164592"/>
            <a:ext cx="5193707" cy="652881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3B1CD7-FEA3-2285-4623-4ABB52FCD995}"/>
              </a:ext>
            </a:extLst>
          </p:cNvPr>
          <p:cNvSpPr txBox="1"/>
          <p:nvPr/>
        </p:nvSpPr>
        <p:spPr>
          <a:xfrm>
            <a:off x="5705856" y="4224528"/>
            <a:ext cx="6638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L'une des faces  de la Stèle  Du XII° siècle  de la Vierge  et L’ Enfant  ( dont  les têtes étaient Martelées  en ( 1793  ) par les révolutionnaires ) et au pied les Abbesses </a:t>
            </a:r>
            <a:r>
              <a:rPr lang="fr-FR" sz="2400" b="1" dirty="0" err="1">
                <a:solidFill>
                  <a:schemeClr val="bg1"/>
                </a:solidFill>
              </a:rPr>
              <a:t>Herrade</a:t>
            </a:r>
            <a:r>
              <a:rPr lang="fr-FR" sz="2400" b="1" dirty="0">
                <a:solidFill>
                  <a:schemeClr val="bg1"/>
                </a:solidFill>
              </a:rPr>
              <a:t> de  </a:t>
            </a:r>
            <a:r>
              <a:rPr lang="fr-FR" sz="2400" b="1" dirty="0" err="1">
                <a:solidFill>
                  <a:schemeClr val="bg1"/>
                </a:solidFill>
              </a:rPr>
              <a:t>landsberg</a:t>
            </a:r>
            <a:r>
              <a:rPr lang="fr-FR" sz="2400" b="1" dirty="0">
                <a:solidFill>
                  <a:schemeClr val="bg1"/>
                </a:solidFill>
              </a:rPr>
              <a:t> et </a:t>
            </a:r>
            <a:r>
              <a:rPr lang="fr-FR" sz="2400" b="1" dirty="0" err="1">
                <a:solidFill>
                  <a:schemeClr val="bg1"/>
                </a:solidFill>
              </a:rPr>
              <a:t>Relinde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terrain, pierre, roche&#10;&#10;Description générée automatiquement">
            <a:extLst>
              <a:ext uri="{FF2B5EF4-FFF2-40B4-BE49-F238E27FC236}">
                <a16:creationId xmlns:a16="http://schemas.microsoft.com/office/drawing/2014/main" id="{7A2B8EA3-608F-7FBC-A36F-977E619BA9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830996"/>
            <a:ext cx="10905066" cy="564295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D81E9-0C09-7264-A424-FE22AF60A8B6}"/>
              </a:ext>
            </a:extLst>
          </p:cNvPr>
          <p:cNvSpPr txBox="1"/>
          <p:nvPr/>
        </p:nvSpPr>
        <p:spPr>
          <a:xfrm>
            <a:off x="475488" y="0"/>
            <a:ext cx="1141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Source Sainte – Odile  en Contrebas  du couvent  ; Son eau est réputée guérir les maladies des Yeux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parc&#10;&#10;Description générée automatiquement">
            <a:extLst>
              <a:ext uri="{FF2B5EF4-FFF2-40B4-BE49-F238E27FC236}">
                <a16:creationId xmlns:a16="http://schemas.microsoft.com/office/drawing/2014/main" id="{C9604FC8-DFB0-919C-EC16-952E114634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830996"/>
            <a:ext cx="10905066" cy="575268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79A12-A821-87D9-0E13-F67277871B08}"/>
              </a:ext>
            </a:extLst>
          </p:cNvPr>
          <p:cNvSpPr txBox="1"/>
          <p:nvPr/>
        </p:nvSpPr>
        <p:spPr>
          <a:xfrm>
            <a:off x="271272" y="0"/>
            <a:ext cx="11649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Eglise Construite Au XVII° siècle  Sur les ruines  d’ un sanctuaire  du XVII° siècle ; Eglise Achevée  en (1692 ) et Consacré à la Sainte Vierge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prism isInverted="1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558</Words>
  <Application>Microsoft Office PowerPoint</Application>
  <PresentationFormat>Grand écran</PresentationFormat>
  <Paragraphs>33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15</cp:revision>
  <dcterms:created xsi:type="dcterms:W3CDTF">2022-06-26T11:41:41Z</dcterms:created>
  <dcterms:modified xsi:type="dcterms:W3CDTF">2022-07-17T07:49:12Z</dcterms:modified>
</cp:coreProperties>
</file>