
<file path=[Content_Types].xml><?xml version="1.0" encoding="utf-8"?>
<Types xmlns="http://schemas.openxmlformats.org/package/2006/content-types">
  <Default Extension="jpe"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9" r:id="rId2"/>
    <p:sldId id="260" r:id="rId3"/>
    <p:sldId id="286" r:id="rId4"/>
    <p:sldId id="295" r:id="rId5"/>
    <p:sldId id="294" r:id="rId6"/>
    <p:sldId id="293" r:id="rId7"/>
    <p:sldId id="292" r:id="rId8"/>
    <p:sldId id="291" r:id="rId9"/>
    <p:sldId id="289" r:id="rId10"/>
    <p:sldId id="258" r:id="rId11"/>
    <p:sldId id="261" r:id="rId12"/>
    <p:sldId id="262" r:id="rId13"/>
    <p:sldId id="263" r:id="rId14"/>
    <p:sldId id="264" r:id="rId15"/>
    <p:sldId id="265" r:id="rId16"/>
    <p:sldId id="266" r:id="rId17"/>
    <p:sldId id="267" r:id="rId18"/>
    <p:sldId id="268" r:id="rId19"/>
    <p:sldId id="269" r:id="rId20"/>
    <p:sldId id="270" r:id="rId21"/>
    <p:sldId id="271" r:id="rId22"/>
    <p:sldId id="273" r:id="rId23"/>
    <p:sldId id="274" r:id="rId24"/>
    <p:sldId id="275" r:id="rId25"/>
    <p:sldId id="300" r:id="rId26"/>
    <p:sldId id="276" r:id="rId27"/>
    <p:sldId id="296" r:id="rId28"/>
    <p:sldId id="297" r:id="rId29"/>
    <p:sldId id="298"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U3TzrfmmUC5WAqkEnGt/A==" hashData="U6tJ+4Yn1f7eeCo7CiKKgAfZsqEpSsrVU9mY1XYAb2zcpC05OhbAIs7hJxfhnPoAd9G/eealXDL9ccDxdWZ1j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5737-7C1E-4DCC-8952-2082D24DCA35}" type="datetimeFigureOut">
              <a:rPr lang="fr-FR" smtClean="0"/>
              <a:t>15/07/2022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51D7B5-B7E7-4C5E-AE8A-69B157E6039F}" type="slidenum">
              <a:rPr lang="fr-FR" smtClean="0"/>
              <a:t>‹N°›</a:t>
            </a:fld>
            <a:endParaRPr lang="fr-FR"/>
          </a:p>
        </p:txBody>
      </p:sp>
    </p:spTree>
    <p:extLst>
      <p:ext uri="{BB962C8B-B14F-4D97-AF65-F5344CB8AC3E}">
        <p14:creationId xmlns:p14="http://schemas.microsoft.com/office/powerpoint/2010/main" val="3305949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DAC61498-2870-4FB2-80D4-A8365ACC25EB}" type="datetime1">
              <a:rPr lang="fr-FR" smtClean="0"/>
              <a:t>15/07/2022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27182748-8D7E-4F78-9292-95932769910A}" type="datetime1">
              <a:rPr lang="fr-FR" smtClean="0"/>
              <a:t>15/07/2022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B3F6E5B1-BF07-4141-8EED-C7151B8FC1A8}" type="datetime1">
              <a:rPr lang="fr-FR" smtClean="0"/>
              <a:t>15/07/2022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2F463B42-20E5-49F0-AD00-3F6EE03ADC54}" type="datetime1">
              <a:rPr lang="fr-FR" smtClean="0"/>
              <a:t>15/07/2022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F2EA3D80-9C54-4045-9BE7-47215E1FE6C6}" type="datetime1">
              <a:rPr lang="fr-FR" smtClean="0"/>
              <a:t>15/07/2022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r>
              <a:rPr lang="fr-FR"/>
              <a:t>Lorient  2022</a:t>
            </a: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B083BC5-E865-470C-A26A-6C980B14AAB2}" type="datetime1">
              <a:rPr lang="fr-FR" smtClean="0"/>
              <a:t>15/07/2022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322524C6-7F2B-4122-A0AC-E7C8765B337B}" type="datetime1">
              <a:rPr lang="fr-FR" smtClean="0"/>
              <a:t>15/07/2022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C8E10D12-FDD2-4F15-B0C7-70CB44B09155}" type="datetime1">
              <a:rPr lang="fr-FR" smtClean="0"/>
              <a:t>15/07/2022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B69F1197-A28F-4D19-BDA7-DE6672330D58}" type="datetime1">
              <a:rPr lang="fr-FR" smtClean="0"/>
              <a:t>15/07/2022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E60C0D99-69EB-4618-A96D-A7917A32BB64}" type="datetime1">
              <a:rPr lang="fr-FR" smtClean="0"/>
              <a:t>15/07/2022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291B38EC-0542-460D-9BEA-128ED1FED77B}" type="datetime1">
              <a:rPr lang="fr-FR" smtClean="0"/>
              <a:t>15/07/2022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89E767-43D3-444D-BC40-38550FBD591F}" type="datetime1">
              <a:rPr lang="fr-FR" smtClean="0"/>
              <a:t>15/07/2022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Lorient  2022</a:t>
            </a: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ciel, bâtiment&#10;&#10;Description générée automatiquement">
            <a:extLst>
              <a:ext uri="{FF2B5EF4-FFF2-40B4-BE49-F238E27FC236}">
                <a16:creationId xmlns:a16="http://schemas.microsoft.com/office/drawing/2014/main" id="{B4A9E190-3CC4-C8DA-9A63-9F70E795F4A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8600" y="197299"/>
            <a:ext cx="6751027" cy="6463401"/>
          </a:xfrm>
          <a:prstGeom prst="rect">
            <a:avLst/>
          </a:prstGeom>
          <a:ln w="25400">
            <a:solidFill>
              <a:schemeClr val="bg1"/>
            </a:solidFill>
          </a:ln>
        </p:spPr>
      </p:pic>
      <p:sp>
        <p:nvSpPr>
          <p:cNvPr id="4" name="ZoneTexte 3">
            <a:extLst>
              <a:ext uri="{FF2B5EF4-FFF2-40B4-BE49-F238E27FC236}">
                <a16:creationId xmlns:a16="http://schemas.microsoft.com/office/drawing/2014/main" id="{B50B291D-3445-C414-B1B5-61809229F6F4}"/>
              </a:ext>
            </a:extLst>
          </p:cNvPr>
          <p:cNvSpPr txBox="1"/>
          <p:nvPr/>
        </p:nvSpPr>
        <p:spPr>
          <a:xfrm>
            <a:off x="8153400" y="197299"/>
            <a:ext cx="3555610" cy="1384995"/>
          </a:xfrm>
          <a:prstGeom prst="rect">
            <a:avLst/>
          </a:prstGeom>
          <a:noFill/>
        </p:spPr>
        <p:txBody>
          <a:bodyPr wrap="square" rtlCol="0">
            <a:spAutoFit/>
          </a:bodyPr>
          <a:lstStyle/>
          <a:p>
            <a:r>
              <a:rPr lang="fr-FR" sz="2800" b="1" dirty="0">
                <a:solidFill>
                  <a:schemeClr val="bg1"/>
                </a:solidFill>
              </a:rPr>
              <a:t>Lorient Vous Propose Les Eglises  En Bois en  &lt; Pologne</a:t>
            </a:r>
          </a:p>
        </p:txBody>
      </p:sp>
      <p:sp>
        <p:nvSpPr>
          <p:cNvPr id="5" name="ZoneTexte 4">
            <a:extLst>
              <a:ext uri="{FF2B5EF4-FFF2-40B4-BE49-F238E27FC236}">
                <a16:creationId xmlns:a16="http://schemas.microsoft.com/office/drawing/2014/main" id="{843BBDDD-8F42-C9E2-08D1-BBA4635ABCB2}"/>
              </a:ext>
            </a:extLst>
          </p:cNvPr>
          <p:cNvSpPr txBox="1"/>
          <p:nvPr/>
        </p:nvSpPr>
        <p:spPr>
          <a:xfrm>
            <a:off x="7690339" y="5503967"/>
            <a:ext cx="4501661" cy="830997"/>
          </a:xfrm>
          <a:prstGeom prst="rect">
            <a:avLst/>
          </a:prstGeom>
          <a:noFill/>
        </p:spPr>
        <p:txBody>
          <a:bodyPr wrap="square" rtlCol="0">
            <a:spAutoFit/>
          </a:bodyPr>
          <a:lstStyle/>
          <a:p>
            <a:r>
              <a:rPr lang="fr-FR" sz="2400" b="1" dirty="0">
                <a:solidFill>
                  <a:schemeClr val="bg1"/>
                </a:solidFill>
              </a:rPr>
              <a:t>Eglise De L’Intercession de la Mère de Dieu à </a:t>
            </a:r>
            <a:r>
              <a:rPr lang="fr-FR" sz="2400" b="1" dirty="0" err="1">
                <a:solidFill>
                  <a:schemeClr val="bg1"/>
                </a:solidFill>
              </a:rPr>
              <a:t>Chyrowa</a:t>
            </a:r>
            <a:endParaRPr lang="fr-FR" sz="2400" b="1" dirty="0">
              <a:solidFill>
                <a:schemeClr val="bg1"/>
              </a:solidFill>
            </a:endParaRPr>
          </a:p>
        </p:txBody>
      </p:sp>
      <p:sp>
        <p:nvSpPr>
          <p:cNvPr id="2" name="Espace réservé de la date 1">
            <a:extLst>
              <a:ext uri="{FF2B5EF4-FFF2-40B4-BE49-F238E27FC236}">
                <a16:creationId xmlns:a16="http://schemas.microsoft.com/office/drawing/2014/main" id="{5252685A-9A44-BAFE-3CD4-15127E21611E}"/>
              </a:ext>
            </a:extLst>
          </p:cNvPr>
          <p:cNvSpPr>
            <a:spLocks noGrp="1"/>
          </p:cNvSpPr>
          <p:nvPr>
            <p:ph type="dt" sz="half" idx="10"/>
          </p:nvPr>
        </p:nvSpPr>
        <p:spPr/>
        <p:txBody>
          <a:bodyPr/>
          <a:lstStyle/>
          <a:p>
            <a:fld id="{C2129778-D3F0-49D8-9366-6C99611A34D7}" type="datetime1">
              <a:rPr lang="fr-FR" smtClean="0"/>
              <a:t>15/07/2022</a:t>
            </a:fld>
            <a:endParaRPr lang="fr-FR"/>
          </a:p>
        </p:txBody>
      </p:sp>
      <p:sp>
        <p:nvSpPr>
          <p:cNvPr id="6" name="Espace réservé du pied de page 5">
            <a:extLst>
              <a:ext uri="{FF2B5EF4-FFF2-40B4-BE49-F238E27FC236}">
                <a16:creationId xmlns:a16="http://schemas.microsoft.com/office/drawing/2014/main" id="{6520F371-F48E-C2B2-8A19-8B94803D926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9F79589-1B67-6643-F8B7-4E01A4B70393}"/>
              </a:ext>
            </a:extLst>
          </p:cNvPr>
          <p:cNvSpPr>
            <a:spLocks noGrp="1"/>
          </p:cNvSpPr>
          <p:nvPr>
            <p:ph type="sldNum" sz="quarter" idx="12"/>
          </p:nvPr>
        </p:nvSpPr>
        <p:spPr/>
        <p:txBody>
          <a:bodyPr/>
          <a:lstStyle/>
          <a:p>
            <a:fld id="{C931406B-4BD3-4440-BE86-3AF5E9422203}" type="slidenum">
              <a:rPr lang="fr-FR" smtClean="0"/>
              <a:t>1</a:t>
            </a:fld>
            <a:endParaRPr lang="fr-F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xmlns:p14="http://schemas.microsoft.com/office/powerpoint/2010/main">
    <mc:Choice Requires="p14">
      <p:transition spd="slow" p14:dur="5000" advClick="0" advTm="16000">
        <p14:prism/>
        <p:sndAc>
          <p:stSnd loop="1">
            <p:snd r:embed="rId2" name="Karaoké Ce rêve bleu (Le thème d'Aladdin) - Aladdin (1992 film).wav"/>
          </p:stSnd>
        </p:sndAc>
      </p:transition>
    </mc:Choice>
    <mc:Fallback xmlns="">
      <p:transition spd="slow" advClick="0" advTm="16000">
        <p:fade/>
        <p:sndAc>
          <p:stSnd loop="1">
            <p:snd r:embed="rId4" name="Karaoké Ce rêve bleu (Le thème d'Aladdin) - Aladdin (1992 film).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288D4A-B565-DE3F-6714-93BBC0543281}"/>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Les églises en bois du sud de la Petite-Pologne sont situées dans les villages de Dębno,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Binarowa</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Blizne</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Haczów</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Lipnica</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Dolna</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et </a:t>
            </a:r>
            <a:r>
              <a:rPr lang="fr-FR" sz="4400" b="1" dirty="0" err="1">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Sękowa</a:t>
            </a:r>
            <a:r>
              <a:rPr lang="fr-FR" sz="44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 Elles utilisent la technique des rondins de bois disposés horizontalement et que l'on retrouve depuis le Moyen Âge en Europe de l'Est et du Nord. Elles sont inscrites sur la liste du patrimoine mondial de l'UNESCO depuis 2003</a:t>
            </a:r>
          </a:p>
        </p:txBody>
      </p:sp>
      <p:sp>
        <p:nvSpPr>
          <p:cNvPr id="3" name="Espace réservé de la date 2">
            <a:extLst>
              <a:ext uri="{FF2B5EF4-FFF2-40B4-BE49-F238E27FC236}">
                <a16:creationId xmlns:a16="http://schemas.microsoft.com/office/drawing/2014/main" id="{91F2F5C8-75EE-29E7-E638-6B83FA07D4BA}"/>
              </a:ext>
            </a:extLst>
          </p:cNvPr>
          <p:cNvSpPr>
            <a:spLocks noGrp="1"/>
          </p:cNvSpPr>
          <p:nvPr>
            <p:ph type="dt" sz="half" idx="10"/>
          </p:nvPr>
        </p:nvSpPr>
        <p:spPr/>
        <p:txBody>
          <a:bodyPr/>
          <a:lstStyle/>
          <a:p>
            <a:fld id="{8E74222A-5D1D-4E70-AE83-5116601C9EF4}" type="datetime1">
              <a:rPr lang="fr-FR" smtClean="0"/>
              <a:t>15/07/2022</a:t>
            </a:fld>
            <a:endParaRPr lang="fr-FR"/>
          </a:p>
        </p:txBody>
      </p:sp>
      <p:sp>
        <p:nvSpPr>
          <p:cNvPr id="4" name="Espace réservé du pied de page 3">
            <a:extLst>
              <a:ext uri="{FF2B5EF4-FFF2-40B4-BE49-F238E27FC236}">
                <a16:creationId xmlns:a16="http://schemas.microsoft.com/office/drawing/2014/main" id="{CC72BD65-D35C-5A68-4EAB-372E2667D4EC}"/>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5D8668D8-A1B6-6F21-8A35-1522C1C84A94}"/>
              </a:ext>
            </a:extLst>
          </p:cNvPr>
          <p:cNvSpPr>
            <a:spLocks noGrp="1"/>
          </p:cNvSpPr>
          <p:nvPr>
            <p:ph type="sldNum" sz="quarter" idx="12"/>
          </p:nvPr>
        </p:nvSpPr>
        <p:spPr/>
        <p:txBody>
          <a:bodyPr/>
          <a:lstStyle/>
          <a:p>
            <a:fld id="{C931406B-4BD3-4440-BE86-3AF5E9422203}" type="slidenum">
              <a:rPr lang="fr-FR" smtClean="0"/>
              <a:t>2</a:t>
            </a:fld>
            <a:endParaRPr lang="fr-F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extérieur, arbre, bâtiment, ciel&#10;&#10;Description générée automatiquement">
            <a:extLst>
              <a:ext uri="{FF2B5EF4-FFF2-40B4-BE49-F238E27FC236}">
                <a16:creationId xmlns:a16="http://schemas.microsoft.com/office/drawing/2014/main" id="{17A4D508-41FD-9A4D-A4A4-32001DA506D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74785"/>
            <a:ext cx="11548534" cy="6061482"/>
          </a:xfrm>
          <a:prstGeom prst="rect">
            <a:avLst/>
          </a:prstGeom>
          <a:ln w="25400">
            <a:solidFill>
              <a:schemeClr val="tx1"/>
            </a:solidFill>
          </a:ln>
        </p:spPr>
      </p:pic>
      <p:sp>
        <p:nvSpPr>
          <p:cNvPr id="4" name="ZoneTexte 3">
            <a:extLst>
              <a:ext uri="{FF2B5EF4-FFF2-40B4-BE49-F238E27FC236}">
                <a16:creationId xmlns:a16="http://schemas.microsoft.com/office/drawing/2014/main" id="{9FD4A953-41BA-508A-D563-FB3F350C4FE7}"/>
              </a:ext>
            </a:extLst>
          </p:cNvPr>
          <p:cNvSpPr txBox="1"/>
          <p:nvPr/>
        </p:nvSpPr>
        <p:spPr>
          <a:xfrm>
            <a:off x="4222458" y="13120"/>
            <a:ext cx="9247517" cy="461665"/>
          </a:xfrm>
          <a:prstGeom prst="rect">
            <a:avLst/>
          </a:prstGeom>
          <a:noFill/>
        </p:spPr>
        <p:txBody>
          <a:bodyPr wrap="square" rtlCol="0">
            <a:spAutoFit/>
          </a:bodyPr>
          <a:lstStyle/>
          <a:p>
            <a:r>
              <a:rPr lang="fr-FR" sz="2400" b="1" dirty="0"/>
              <a:t>Vue De L’Eglise de </a:t>
            </a:r>
            <a:r>
              <a:rPr lang="fr-FR" sz="2400" b="1" dirty="0" err="1"/>
              <a:t>Sekowa</a:t>
            </a:r>
            <a:r>
              <a:rPr lang="fr-FR" sz="2400" b="1" dirty="0"/>
              <a:t> </a:t>
            </a:r>
          </a:p>
        </p:txBody>
      </p:sp>
      <p:sp>
        <p:nvSpPr>
          <p:cNvPr id="2" name="Espace réservé de la date 1">
            <a:extLst>
              <a:ext uri="{FF2B5EF4-FFF2-40B4-BE49-F238E27FC236}">
                <a16:creationId xmlns:a16="http://schemas.microsoft.com/office/drawing/2014/main" id="{4737FB59-0BC1-7DD0-9758-E6A599C23732}"/>
              </a:ext>
            </a:extLst>
          </p:cNvPr>
          <p:cNvSpPr>
            <a:spLocks noGrp="1"/>
          </p:cNvSpPr>
          <p:nvPr>
            <p:ph type="dt" sz="half" idx="10"/>
          </p:nvPr>
        </p:nvSpPr>
        <p:spPr/>
        <p:txBody>
          <a:bodyPr/>
          <a:lstStyle/>
          <a:p>
            <a:fld id="{19F01145-4ECB-439D-84F2-633EB9F7CDA2}" type="datetime1">
              <a:rPr lang="fr-FR" smtClean="0"/>
              <a:t>15/07/2022</a:t>
            </a:fld>
            <a:endParaRPr lang="fr-FR"/>
          </a:p>
        </p:txBody>
      </p:sp>
      <p:sp>
        <p:nvSpPr>
          <p:cNvPr id="5" name="Espace réservé du pied de page 4">
            <a:extLst>
              <a:ext uri="{FF2B5EF4-FFF2-40B4-BE49-F238E27FC236}">
                <a16:creationId xmlns:a16="http://schemas.microsoft.com/office/drawing/2014/main" id="{0E680A29-9D3D-C6B2-0B4A-2ABF1F9CB7A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691C456C-5C8B-9799-9B61-E3D5190FE7CE}"/>
              </a:ext>
            </a:extLst>
          </p:cNvPr>
          <p:cNvSpPr>
            <a:spLocks noGrp="1"/>
          </p:cNvSpPr>
          <p:nvPr>
            <p:ph type="sldNum" sz="quarter" idx="12"/>
          </p:nvPr>
        </p:nvSpPr>
        <p:spPr/>
        <p:txBody>
          <a:bodyPr/>
          <a:lstStyle/>
          <a:p>
            <a:fld id="{C931406B-4BD3-4440-BE86-3AF5E9422203}" type="slidenum">
              <a:rPr lang="fr-FR" smtClean="0"/>
              <a:t>3</a:t>
            </a:fld>
            <a:endParaRPr lang="fr-FR"/>
          </a:p>
        </p:txBody>
      </p:sp>
    </p:spTree>
    <p:extLst>
      <p:ext uri="{BB962C8B-B14F-4D97-AF65-F5344CB8AC3E}">
        <p14:creationId xmlns:p14="http://schemas.microsoft.com/office/powerpoint/2010/main" val="181215178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arbre, extérieur, ciel, bâtiment&#10;&#10;Description générée automatiquement">
            <a:extLst>
              <a:ext uri="{FF2B5EF4-FFF2-40B4-BE49-F238E27FC236}">
                <a16:creationId xmlns:a16="http://schemas.microsoft.com/office/drawing/2014/main" id="{7CE06325-26F3-51F0-D82B-6FAAE970F8E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7472" y="438912"/>
            <a:ext cx="11539728" cy="6126480"/>
          </a:xfrm>
          <a:prstGeom prst="rect">
            <a:avLst/>
          </a:prstGeom>
          <a:ln w="25400">
            <a:solidFill>
              <a:schemeClr val="bg1"/>
            </a:solidFill>
          </a:ln>
        </p:spPr>
      </p:pic>
      <p:sp>
        <p:nvSpPr>
          <p:cNvPr id="4" name="ZoneTexte 3">
            <a:extLst>
              <a:ext uri="{FF2B5EF4-FFF2-40B4-BE49-F238E27FC236}">
                <a16:creationId xmlns:a16="http://schemas.microsoft.com/office/drawing/2014/main" id="{6B993C22-B5B5-11D1-C056-C24ED539AAEE}"/>
              </a:ext>
            </a:extLst>
          </p:cNvPr>
          <p:cNvSpPr txBox="1"/>
          <p:nvPr/>
        </p:nvSpPr>
        <p:spPr>
          <a:xfrm>
            <a:off x="3305269" y="-29664"/>
            <a:ext cx="8885207" cy="461665"/>
          </a:xfrm>
          <a:prstGeom prst="rect">
            <a:avLst/>
          </a:prstGeom>
          <a:noFill/>
        </p:spPr>
        <p:txBody>
          <a:bodyPr wrap="square" rtlCol="0">
            <a:spAutoFit/>
          </a:bodyPr>
          <a:lstStyle/>
          <a:p>
            <a:r>
              <a:rPr lang="fr-FR" sz="2400" dirty="0"/>
              <a:t>Eglise De Saint Michel  Archange </a:t>
            </a:r>
            <a:r>
              <a:rPr lang="fr-FR" sz="2400" dirty="0" err="1"/>
              <a:t>Binarowa</a:t>
            </a:r>
            <a:endParaRPr lang="fr-FR" sz="2400" dirty="0"/>
          </a:p>
        </p:txBody>
      </p:sp>
      <p:sp>
        <p:nvSpPr>
          <p:cNvPr id="2" name="Espace réservé de la date 1">
            <a:extLst>
              <a:ext uri="{FF2B5EF4-FFF2-40B4-BE49-F238E27FC236}">
                <a16:creationId xmlns:a16="http://schemas.microsoft.com/office/drawing/2014/main" id="{512F1BD4-F1FF-FF43-6698-046ED2FD9129}"/>
              </a:ext>
            </a:extLst>
          </p:cNvPr>
          <p:cNvSpPr>
            <a:spLocks noGrp="1"/>
          </p:cNvSpPr>
          <p:nvPr>
            <p:ph type="dt" sz="half" idx="10"/>
          </p:nvPr>
        </p:nvSpPr>
        <p:spPr/>
        <p:txBody>
          <a:bodyPr/>
          <a:lstStyle/>
          <a:p>
            <a:fld id="{8E09F936-9DC6-4F79-85E6-01B32317B28F}" type="datetime1">
              <a:rPr lang="fr-FR" smtClean="0"/>
              <a:t>15/07/2022</a:t>
            </a:fld>
            <a:endParaRPr lang="fr-FR"/>
          </a:p>
        </p:txBody>
      </p:sp>
      <p:sp>
        <p:nvSpPr>
          <p:cNvPr id="5" name="Espace réservé du pied de page 4">
            <a:extLst>
              <a:ext uri="{FF2B5EF4-FFF2-40B4-BE49-F238E27FC236}">
                <a16:creationId xmlns:a16="http://schemas.microsoft.com/office/drawing/2014/main" id="{03A32296-5740-0E24-ACBF-3CCD05F13A3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E4285328-1CC4-1908-E7F7-08C0D200CE29}"/>
              </a:ext>
            </a:extLst>
          </p:cNvPr>
          <p:cNvSpPr>
            <a:spLocks noGrp="1"/>
          </p:cNvSpPr>
          <p:nvPr>
            <p:ph type="sldNum" sz="quarter" idx="12"/>
          </p:nvPr>
        </p:nvSpPr>
        <p:spPr/>
        <p:txBody>
          <a:bodyPr/>
          <a:lstStyle/>
          <a:p>
            <a:fld id="{C931406B-4BD3-4440-BE86-3AF5E9422203}" type="slidenum">
              <a:rPr lang="fr-FR" smtClean="0"/>
              <a:t>4</a:t>
            </a:fld>
            <a:endParaRPr lang="fr-F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arbre, extérieur, herbe, ciel&#10;&#10;Description générée automatiquement">
            <a:extLst>
              <a:ext uri="{FF2B5EF4-FFF2-40B4-BE49-F238E27FC236}">
                <a16:creationId xmlns:a16="http://schemas.microsoft.com/office/drawing/2014/main" id="{400C8007-30E5-4A1E-AF2F-A2A2CCC450A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7472" y="384049"/>
            <a:ext cx="11466576" cy="6181344"/>
          </a:xfrm>
          <a:prstGeom prst="rect">
            <a:avLst/>
          </a:prstGeom>
          <a:ln w="25400">
            <a:solidFill>
              <a:schemeClr val="tx1"/>
            </a:solidFill>
          </a:ln>
        </p:spPr>
      </p:pic>
      <p:sp>
        <p:nvSpPr>
          <p:cNvPr id="8" name="Freeform: Shape 7">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4E3C54F9-B536-78C0-7F55-835B31849740}"/>
              </a:ext>
            </a:extLst>
          </p:cNvPr>
          <p:cNvSpPr txBox="1"/>
          <p:nvPr/>
        </p:nvSpPr>
        <p:spPr>
          <a:xfrm>
            <a:off x="3881887" y="-77616"/>
            <a:ext cx="7142672" cy="461665"/>
          </a:xfrm>
          <a:prstGeom prst="rect">
            <a:avLst/>
          </a:prstGeom>
          <a:noFill/>
        </p:spPr>
        <p:txBody>
          <a:bodyPr wrap="square" rtlCol="0">
            <a:spAutoFit/>
          </a:bodyPr>
          <a:lstStyle/>
          <a:p>
            <a:r>
              <a:rPr lang="fr-FR" sz="2400" b="1" dirty="0"/>
              <a:t>Eglise de Tous Les Saints ,</a:t>
            </a:r>
            <a:r>
              <a:rPr lang="fr-FR" sz="2400" b="1" dirty="0" err="1"/>
              <a:t>Blizne</a:t>
            </a:r>
            <a:endParaRPr lang="fr-FR" sz="2400" b="1" dirty="0"/>
          </a:p>
        </p:txBody>
      </p:sp>
      <p:sp>
        <p:nvSpPr>
          <p:cNvPr id="2" name="Espace réservé de la date 1">
            <a:extLst>
              <a:ext uri="{FF2B5EF4-FFF2-40B4-BE49-F238E27FC236}">
                <a16:creationId xmlns:a16="http://schemas.microsoft.com/office/drawing/2014/main" id="{7C585682-9CCC-5767-8769-5E8410A26EDC}"/>
              </a:ext>
            </a:extLst>
          </p:cNvPr>
          <p:cNvSpPr>
            <a:spLocks noGrp="1"/>
          </p:cNvSpPr>
          <p:nvPr>
            <p:ph type="dt" sz="half" idx="10"/>
          </p:nvPr>
        </p:nvSpPr>
        <p:spPr/>
        <p:txBody>
          <a:bodyPr/>
          <a:lstStyle/>
          <a:p>
            <a:fld id="{85E15527-8077-4E41-B5EC-2DAA20782886}" type="datetime1">
              <a:rPr lang="fr-FR" smtClean="0"/>
              <a:t>15/07/2022</a:t>
            </a:fld>
            <a:endParaRPr lang="fr-FR"/>
          </a:p>
        </p:txBody>
      </p:sp>
      <p:sp>
        <p:nvSpPr>
          <p:cNvPr id="4" name="Espace réservé du pied de page 3">
            <a:extLst>
              <a:ext uri="{FF2B5EF4-FFF2-40B4-BE49-F238E27FC236}">
                <a16:creationId xmlns:a16="http://schemas.microsoft.com/office/drawing/2014/main" id="{BF7C2BA8-787B-DB43-E310-30000B0F35B7}"/>
              </a:ext>
            </a:extLst>
          </p:cNvPr>
          <p:cNvSpPr>
            <a:spLocks noGrp="1"/>
          </p:cNvSpPr>
          <p:nvPr>
            <p:ph type="ftr" sz="quarter" idx="11"/>
          </p:nvPr>
        </p:nvSpPr>
        <p:spPr/>
        <p:txBody>
          <a:bodyPr/>
          <a:lstStyle/>
          <a:p>
            <a:r>
              <a:rPr lang="fr-FR"/>
              <a:t>Lorient  2022</a:t>
            </a:r>
          </a:p>
        </p:txBody>
      </p:sp>
      <p:sp>
        <p:nvSpPr>
          <p:cNvPr id="5" name="Espace réservé du numéro de diapositive 4">
            <a:extLst>
              <a:ext uri="{FF2B5EF4-FFF2-40B4-BE49-F238E27FC236}">
                <a16:creationId xmlns:a16="http://schemas.microsoft.com/office/drawing/2014/main" id="{15F7A132-E186-22EF-F2FB-E7E752A75BE0}"/>
              </a:ext>
            </a:extLst>
          </p:cNvPr>
          <p:cNvSpPr>
            <a:spLocks noGrp="1"/>
          </p:cNvSpPr>
          <p:nvPr>
            <p:ph type="sldNum" sz="quarter" idx="12"/>
          </p:nvPr>
        </p:nvSpPr>
        <p:spPr/>
        <p:txBody>
          <a:bodyPr/>
          <a:lstStyle/>
          <a:p>
            <a:fld id="{C931406B-4BD3-4440-BE86-3AF5E9422203}" type="slidenum">
              <a:rPr lang="fr-FR" smtClean="0"/>
              <a:t>5</a:t>
            </a:fld>
            <a:endParaRPr lang="fr-F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arbre, extérieur, ciel, bâtiment&#10;&#10;Description générée automatiquement">
            <a:extLst>
              <a:ext uri="{FF2B5EF4-FFF2-40B4-BE49-F238E27FC236}">
                <a16:creationId xmlns:a16="http://schemas.microsoft.com/office/drawing/2014/main" id="{545EEC45-1C83-7ECD-F61A-FB799CA88B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5" name="Freeform: Shape 14">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9554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68314B6B-B7C2-59F5-FFF3-436A02AADEEB}"/>
              </a:ext>
            </a:extLst>
          </p:cNvPr>
          <p:cNvSpPr txBox="1"/>
          <p:nvPr/>
        </p:nvSpPr>
        <p:spPr>
          <a:xfrm>
            <a:off x="3466439" y="166028"/>
            <a:ext cx="8266176" cy="461665"/>
          </a:xfrm>
          <a:prstGeom prst="rect">
            <a:avLst/>
          </a:prstGeom>
          <a:noFill/>
        </p:spPr>
        <p:txBody>
          <a:bodyPr wrap="square" rtlCol="0">
            <a:spAutoFit/>
          </a:bodyPr>
          <a:lstStyle/>
          <a:p>
            <a:r>
              <a:rPr lang="fr-FR" sz="2400" b="1" dirty="0">
                <a:solidFill>
                  <a:srgbClr val="FFFF00"/>
                </a:solidFill>
              </a:rPr>
              <a:t>Eglise Saint Michel  Archange   </a:t>
            </a:r>
            <a:r>
              <a:rPr lang="fr-FR" sz="2400" b="1" dirty="0" err="1">
                <a:solidFill>
                  <a:srgbClr val="FFFF00"/>
                </a:solidFill>
              </a:rPr>
              <a:t>Debno</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7666E593-D3EB-144E-32E9-147CCE4C4AF6}"/>
              </a:ext>
            </a:extLst>
          </p:cNvPr>
          <p:cNvSpPr>
            <a:spLocks noGrp="1"/>
          </p:cNvSpPr>
          <p:nvPr>
            <p:ph type="dt" sz="half" idx="10"/>
          </p:nvPr>
        </p:nvSpPr>
        <p:spPr/>
        <p:txBody>
          <a:bodyPr/>
          <a:lstStyle/>
          <a:p>
            <a:fld id="{FA11DFBF-86DD-43BC-888A-A02253166471}" type="datetime1">
              <a:rPr lang="fr-FR" smtClean="0"/>
              <a:t>15/07/2022</a:t>
            </a:fld>
            <a:endParaRPr lang="fr-FR"/>
          </a:p>
        </p:txBody>
      </p:sp>
      <p:sp>
        <p:nvSpPr>
          <p:cNvPr id="3" name="Espace réservé du pied de page 2">
            <a:extLst>
              <a:ext uri="{FF2B5EF4-FFF2-40B4-BE49-F238E27FC236}">
                <a16:creationId xmlns:a16="http://schemas.microsoft.com/office/drawing/2014/main" id="{C77D1CE8-5A5B-1B56-328B-04B61E707A15}"/>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7A289AEB-AA4E-EC0C-1F7C-6231ACB1B610}"/>
              </a:ext>
            </a:extLst>
          </p:cNvPr>
          <p:cNvSpPr>
            <a:spLocks noGrp="1"/>
          </p:cNvSpPr>
          <p:nvPr>
            <p:ph type="sldNum" sz="quarter" idx="12"/>
          </p:nvPr>
        </p:nvSpPr>
        <p:spPr/>
        <p:txBody>
          <a:bodyPr/>
          <a:lstStyle/>
          <a:p>
            <a:fld id="{C931406B-4BD3-4440-BE86-3AF5E9422203}" type="slidenum">
              <a:rPr lang="fr-FR" smtClean="0"/>
              <a:t>6</a:t>
            </a:fld>
            <a:endParaRPr lang="fr-F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DA322DB-D647-E887-E31E-2E2E944D0EF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158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2523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8AAC020-F7B4-2EC5-6769-266663D30BA0}"/>
              </a:ext>
            </a:extLst>
          </p:cNvPr>
          <p:cNvSpPr txBox="1"/>
          <p:nvPr/>
        </p:nvSpPr>
        <p:spPr>
          <a:xfrm>
            <a:off x="4044462" y="150491"/>
            <a:ext cx="9689123" cy="461665"/>
          </a:xfrm>
          <a:prstGeom prst="rect">
            <a:avLst/>
          </a:prstGeom>
          <a:noFill/>
        </p:spPr>
        <p:txBody>
          <a:bodyPr wrap="square" rtlCol="0">
            <a:spAutoFit/>
          </a:bodyPr>
          <a:lstStyle/>
          <a:p>
            <a:r>
              <a:rPr lang="fr-FR" sz="2400" b="1" dirty="0">
                <a:solidFill>
                  <a:srgbClr val="FFFF00"/>
                </a:solidFill>
              </a:rPr>
              <a:t>Eglise De L’Assomption </a:t>
            </a:r>
            <a:r>
              <a:rPr lang="fr-FR" sz="2400" b="1" dirty="0" err="1">
                <a:solidFill>
                  <a:srgbClr val="FFFF00"/>
                </a:solidFill>
              </a:rPr>
              <a:t>Haczow</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6C34E5F1-D571-6DDE-B5A3-9EB3B5F39D4A}"/>
              </a:ext>
            </a:extLst>
          </p:cNvPr>
          <p:cNvSpPr>
            <a:spLocks noGrp="1"/>
          </p:cNvSpPr>
          <p:nvPr>
            <p:ph type="dt" sz="half" idx="10"/>
          </p:nvPr>
        </p:nvSpPr>
        <p:spPr/>
        <p:txBody>
          <a:bodyPr/>
          <a:lstStyle/>
          <a:p>
            <a:fld id="{EC4DEE8E-E6BE-4CAE-932D-4980ABAAC669}" type="datetime1">
              <a:rPr lang="fr-FR" smtClean="0"/>
              <a:t>15/07/2022</a:t>
            </a:fld>
            <a:endParaRPr lang="fr-FR"/>
          </a:p>
        </p:txBody>
      </p:sp>
      <p:sp>
        <p:nvSpPr>
          <p:cNvPr id="5" name="Espace réservé du pied de page 4">
            <a:extLst>
              <a:ext uri="{FF2B5EF4-FFF2-40B4-BE49-F238E27FC236}">
                <a16:creationId xmlns:a16="http://schemas.microsoft.com/office/drawing/2014/main" id="{0A8A7912-75AC-BDB5-5E55-67C88BBC0F4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8149CD4B-5B03-9519-DD52-2404A11065E7}"/>
              </a:ext>
            </a:extLst>
          </p:cNvPr>
          <p:cNvSpPr>
            <a:spLocks noGrp="1"/>
          </p:cNvSpPr>
          <p:nvPr>
            <p:ph type="sldNum" sz="quarter" idx="12"/>
          </p:nvPr>
        </p:nvSpPr>
        <p:spPr/>
        <p:txBody>
          <a:bodyPr/>
          <a:lstStyle/>
          <a:p>
            <a:fld id="{C931406B-4BD3-4440-BE86-3AF5E9422203}" type="slidenum">
              <a:rPr lang="fr-FR" smtClean="0"/>
              <a:t>7</a:t>
            </a:fld>
            <a:endParaRPr lang="fr-F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arbre, extérieur, herbe, bâtiment&#10;&#10;Description générée automatiquement">
            <a:extLst>
              <a:ext uri="{FF2B5EF4-FFF2-40B4-BE49-F238E27FC236}">
                <a16:creationId xmlns:a16="http://schemas.microsoft.com/office/drawing/2014/main" id="{2DB536C7-E1E2-10EE-F0C2-EF6CB73639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0020" y="439614"/>
            <a:ext cx="10251959" cy="6172201"/>
          </a:xfrm>
          <a:prstGeom prst="rect">
            <a:avLst/>
          </a:prstGeom>
          <a:ln w="25400">
            <a:solidFill>
              <a:schemeClr val="tx1"/>
            </a:solidFill>
          </a:ln>
        </p:spPr>
      </p:pic>
      <p:sp>
        <p:nvSpPr>
          <p:cNvPr id="4" name="ZoneTexte 3">
            <a:extLst>
              <a:ext uri="{FF2B5EF4-FFF2-40B4-BE49-F238E27FC236}">
                <a16:creationId xmlns:a16="http://schemas.microsoft.com/office/drawing/2014/main" id="{FECFE474-AB29-8254-4F7B-A8AAF6DF484A}"/>
              </a:ext>
            </a:extLst>
          </p:cNvPr>
          <p:cNvSpPr txBox="1"/>
          <p:nvPr/>
        </p:nvSpPr>
        <p:spPr>
          <a:xfrm>
            <a:off x="3778370" y="-22051"/>
            <a:ext cx="8139475" cy="461665"/>
          </a:xfrm>
          <a:prstGeom prst="rect">
            <a:avLst/>
          </a:prstGeom>
          <a:noFill/>
        </p:spPr>
        <p:txBody>
          <a:bodyPr wrap="square" rtlCol="0">
            <a:spAutoFit/>
          </a:bodyPr>
          <a:lstStyle/>
          <a:p>
            <a:r>
              <a:rPr lang="fr-FR" sz="2400" b="1" dirty="0">
                <a:solidFill>
                  <a:schemeClr val="bg1"/>
                </a:solidFill>
              </a:rPr>
              <a:t>Eglise Saint Léonard  </a:t>
            </a:r>
            <a:r>
              <a:rPr lang="fr-FR" sz="2400" b="1" dirty="0" err="1">
                <a:solidFill>
                  <a:schemeClr val="bg1"/>
                </a:solidFill>
              </a:rPr>
              <a:t>Lipnica</a:t>
            </a:r>
            <a:r>
              <a:rPr lang="fr-FR" sz="2400" b="1" dirty="0">
                <a:solidFill>
                  <a:schemeClr val="bg1"/>
                </a:solidFill>
              </a:rPr>
              <a:t> </a:t>
            </a:r>
            <a:r>
              <a:rPr lang="fr-FR" sz="2400" b="1" dirty="0" err="1">
                <a:solidFill>
                  <a:schemeClr val="bg1"/>
                </a:solidFill>
              </a:rPr>
              <a:t>Dolna</a:t>
            </a:r>
            <a:endParaRPr lang="fr-FR" sz="2400" b="1" dirty="0">
              <a:solidFill>
                <a:schemeClr val="bg1"/>
              </a:solidFill>
            </a:endParaRPr>
          </a:p>
        </p:txBody>
      </p:sp>
      <p:sp>
        <p:nvSpPr>
          <p:cNvPr id="2" name="Espace réservé de la date 1">
            <a:extLst>
              <a:ext uri="{FF2B5EF4-FFF2-40B4-BE49-F238E27FC236}">
                <a16:creationId xmlns:a16="http://schemas.microsoft.com/office/drawing/2014/main" id="{61582C55-AE32-8B14-A444-BBCA4E76F56F}"/>
              </a:ext>
            </a:extLst>
          </p:cNvPr>
          <p:cNvSpPr>
            <a:spLocks noGrp="1"/>
          </p:cNvSpPr>
          <p:nvPr>
            <p:ph type="dt" sz="half" idx="10"/>
          </p:nvPr>
        </p:nvSpPr>
        <p:spPr/>
        <p:txBody>
          <a:bodyPr/>
          <a:lstStyle/>
          <a:p>
            <a:fld id="{B82D8213-24E3-4EB4-8A21-716A113FB981}" type="datetime1">
              <a:rPr lang="fr-FR" smtClean="0"/>
              <a:t>15/07/2022</a:t>
            </a:fld>
            <a:endParaRPr lang="fr-FR"/>
          </a:p>
        </p:txBody>
      </p:sp>
      <p:sp>
        <p:nvSpPr>
          <p:cNvPr id="5" name="Espace réservé du pied de page 4">
            <a:extLst>
              <a:ext uri="{FF2B5EF4-FFF2-40B4-BE49-F238E27FC236}">
                <a16:creationId xmlns:a16="http://schemas.microsoft.com/office/drawing/2014/main" id="{D1F0A1A6-D8FC-4B15-CB5D-E4257FEB0E20}"/>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2D076BE8-93BA-9F30-DE0A-D47A50E80C37}"/>
              </a:ext>
            </a:extLst>
          </p:cNvPr>
          <p:cNvSpPr>
            <a:spLocks noGrp="1"/>
          </p:cNvSpPr>
          <p:nvPr>
            <p:ph type="sldNum" sz="quarter" idx="12"/>
          </p:nvPr>
        </p:nvSpPr>
        <p:spPr/>
        <p:txBody>
          <a:bodyPr/>
          <a:lstStyle/>
          <a:p>
            <a:fld id="{C931406B-4BD3-4440-BE86-3AF5E9422203}" type="slidenum">
              <a:rPr lang="fr-FR" smtClean="0"/>
              <a:t>8</a:t>
            </a:fld>
            <a:endParaRPr lang="fr-F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arbre, extérieur, ciel, bâtiment&#10;&#10;Description générée automatiquement">
            <a:extLst>
              <a:ext uri="{FF2B5EF4-FFF2-40B4-BE49-F238E27FC236}">
                <a16:creationId xmlns:a16="http://schemas.microsoft.com/office/drawing/2014/main" id="{0A20186C-3F12-2853-74EF-4EFBE6A0C41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5" name="Freeform: Shape 14">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6A6B3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B563E975-7A5E-B0AD-C4B9-4E93995F6E71}"/>
              </a:ext>
            </a:extLst>
          </p:cNvPr>
          <p:cNvSpPr txBox="1"/>
          <p:nvPr/>
        </p:nvSpPr>
        <p:spPr>
          <a:xfrm>
            <a:off x="3318320" y="166028"/>
            <a:ext cx="6217920" cy="461665"/>
          </a:xfrm>
          <a:prstGeom prst="rect">
            <a:avLst/>
          </a:prstGeom>
          <a:noFill/>
        </p:spPr>
        <p:txBody>
          <a:bodyPr wrap="square" rtlCol="0">
            <a:spAutoFit/>
          </a:bodyPr>
          <a:lstStyle/>
          <a:p>
            <a:r>
              <a:rPr lang="fr-FR" sz="2400" b="1" dirty="0">
                <a:solidFill>
                  <a:srgbClr val="FFFF00"/>
                </a:solidFill>
              </a:rPr>
              <a:t>Eglise Saints Philippe  et Jacob  à </a:t>
            </a:r>
            <a:r>
              <a:rPr lang="fr-FR" sz="2400" b="1" dirty="0" err="1">
                <a:solidFill>
                  <a:srgbClr val="FFFF00"/>
                </a:solidFill>
              </a:rPr>
              <a:t>Sekowa</a:t>
            </a:r>
            <a:endParaRPr lang="fr-FR" sz="2400" b="1" dirty="0">
              <a:solidFill>
                <a:srgbClr val="FFFF00"/>
              </a:solidFill>
            </a:endParaRPr>
          </a:p>
        </p:txBody>
      </p:sp>
      <p:sp>
        <p:nvSpPr>
          <p:cNvPr id="2" name="Espace réservé de la date 1">
            <a:extLst>
              <a:ext uri="{FF2B5EF4-FFF2-40B4-BE49-F238E27FC236}">
                <a16:creationId xmlns:a16="http://schemas.microsoft.com/office/drawing/2014/main" id="{A9506517-4B0D-15DE-C58D-3075569DF80B}"/>
              </a:ext>
            </a:extLst>
          </p:cNvPr>
          <p:cNvSpPr>
            <a:spLocks noGrp="1"/>
          </p:cNvSpPr>
          <p:nvPr>
            <p:ph type="dt" sz="half" idx="10"/>
          </p:nvPr>
        </p:nvSpPr>
        <p:spPr/>
        <p:txBody>
          <a:bodyPr/>
          <a:lstStyle/>
          <a:p>
            <a:fld id="{C5433E4F-4B05-4DE3-8D48-31BA97651BE5}" type="datetime1">
              <a:rPr lang="fr-FR" smtClean="0"/>
              <a:t>15/07/2022</a:t>
            </a:fld>
            <a:endParaRPr lang="fr-FR"/>
          </a:p>
        </p:txBody>
      </p:sp>
      <p:sp>
        <p:nvSpPr>
          <p:cNvPr id="3" name="Espace réservé du pied de page 2">
            <a:extLst>
              <a:ext uri="{FF2B5EF4-FFF2-40B4-BE49-F238E27FC236}">
                <a16:creationId xmlns:a16="http://schemas.microsoft.com/office/drawing/2014/main" id="{05F05634-E8E6-E4FA-50F2-0B2F711F0A8C}"/>
              </a:ext>
            </a:extLst>
          </p:cNvPr>
          <p:cNvSpPr>
            <a:spLocks noGrp="1"/>
          </p:cNvSpPr>
          <p:nvPr>
            <p:ph type="ftr" sz="quarter" idx="11"/>
          </p:nvPr>
        </p:nvSpPr>
        <p:spPr/>
        <p:txBody>
          <a:bodyPr/>
          <a:lstStyle/>
          <a:p>
            <a:r>
              <a:rPr lang="fr-FR"/>
              <a:t>Lorient  2022</a:t>
            </a:r>
          </a:p>
        </p:txBody>
      </p:sp>
      <p:sp>
        <p:nvSpPr>
          <p:cNvPr id="4" name="Espace réservé du numéro de diapositive 3">
            <a:extLst>
              <a:ext uri="{FF2B5EF4-FFF2-40B4-BE49-F238E27FC236}">
                <a16:creationId xmlns:a16="http://schemas.microsoft.com/office/drawing/2014/main" id="{545657E2-B583-3FFC-2D02-8EF4CE6710AD}"/>
              </a:ext>
            </a:extLst>
          </p:cNvPr>
          <p:cNvSpPr>
            <a:spLocks noGrp="1"/>
          </p:cNvSpPr>
          <p:nvPr>
            <p:ph type="sldNum" sz="quarter" idx="12"/>
          </p:nvPr>
        </p:nvSpPr>
        <p:spPr/>
        <p:txBody>
          <a:bodyPr/>
          <a:lstStyle/>
          <a:p>
            <a:fld id="{C931406B-4BD3-4440-BE86-3AF5E9422203}" type="slidenum">
              <a:rPr lang="fr-FR" smtClean="0"/>
              <a:t>9</a:t>
            </a:fld>
            <a:endParaRPr lang="fr-F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arbre, extérieur, ciel, herbe&#10;&#10;Description générée automatiquement">
            <a:extLst>
              <a:ext uri="{FF2B5EF4-FFF2-40B4-BE49-F238E27FC236}">
                <a16:creationId xmlns:a16="http://schemas.microsoft.com/office/drawing/2014/main" id="{5729499D-8301-79C4-A9D8-5B496567F1B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600" y="582930"/>
            <a:ext cx="9515348" cy="6057900"/>
          </a:xfrm>
          <a:prstGeom prst="rect">
            <a:avLst/>
          </a:prstGeom>
          <a:ln w="25400">
            <a:solidFill>
              <a:schemeClr val="bg1"/>
            </a:solidFill>
          </a:ln>
        </p:spPr>
      </p:pic>
      <p:sp>
        <p:nvSpPr>
          <p:cNvPr id="4" name="ZoneTexte 3">
            <a:extLst>
              <a:ext uri="{FF2B5EF4-FFF2-40B4-BE49-F238E27FC236}">
                <a16:creationId xmlns:a16="http://schemas.microsoft.com/office/drawing/2014/main" id="{92165433-8D9E-A558-CEC8-A80D23555E12}"/>
              </a:ext>
            </a:extLst>
          </p:cNvPr>
          <p:cNvSpPr txBox="1"/>
          <p:nvPr/>
        </p:nvSpPr>
        <p:spPr>
          <a:xfrm>
            <a:off x="2881223" y="141042"/>
            <a:ext cx="8660921" cy="461665"/>
          </a:xfrm>
          <a:prstGeom prst="rect">
            <a:avLst/>
          </a:prstGeom>
          <a:noFill/>
        </p:spPr>
        <p:txBody>
          <a:bodyPr wrap="square" rtlCol="0">
            <a:spAutoFit/>
          </a:bodyPr>
          <a:lstStyle/>
          <a:p>
            <a:r>
              <a:rPr lang="fr-FR" sz="2400" b="1" dirty="0"/>
              <a:t>Eglise  Saint Michel Archange  </a:t>
            </a:r>
            <a:r>
              <a:rPr lang="fr-FR" sz="2400" b="1" dirty="0" err="1"/>
              <a:t>Bystre</a:t>
            </a:r>
            <a:r>
              <a:rPr lang="fr-FR" sz="2400" b="1" dirty="0"/>
              <a:t>  </a:t>
            </a:r>
            <a:r>
              <a:rPr lang="fr-FR" sz="2400" b="1" dirty="0" err="1"/>
              <a:t>Bieszczady</a:t>
            </a:r>
            <a:endParaRPr lang="fr-FR" sz="2400" b="1" dirty="0"/>
          </a:p>
        </p:txBody>
      </p:sp>
      <p:sp>
        <p:nvSpPr>
          <p:cNvPr id="2" name="Espace réservé de la date 1">
            <a:extLst>
              <a:ext uri="{FF2B5EF4-FFF2-40B4-BE49-F238E27FC236}">
                <a16:creationId xmlns:a16="http://schemas.microsoft.com/office/drawing/2014/main" id="{1AE12100-013F-422B-DDD0-908C739346FC}"/>
              </a:ext>
            </a:extLst>
          </p:cNvPr>
          <p:cNvSpPr>
            <a:spLocks noGrp="1"/>
          </p:cNvSpPr>
          <p:nvPr>
            <p:ph type="dt" sz="half" idx="10"/>
          </p:nvPr>
        </p:nvSpPr>
        <p:spPr/>
        <p:txBody>
          <a:bodyPr/>
          <a:lstStyle/>
          <a:p>
            <a:fld id="{E41ECC2F-7C03-4143-8675-463B02BF1F4C}" type="datetime1">
              <a:rPr lang="fr-FR" smtClean="0"/>
              <a:t>15/07/2022</a:t>
            </a:fld>
            <a:endParaRPr lang="fr-FR"/>
          </a:p>
        </p:txBody>
      </p:sp>
      <p:sp>
        <p:nvSpPr>
          <p:cNvPr id="5" name="Espace réservé du pied de page 4">
            <a:extLst>
              <a:ext uri="{FF2B5EF4-FFF2-40B4-BE49-F238E27FC236}">
                <a16:creationId xmlns:a16="http://schemas.microsoft.com/office/drawing/2014/main" id="{DED6FF76-347C-1CB0-9BAE-4A337010BA3B}"/>
              </a:ext>
            </a:extLst>
          </p:cNvPr>
          <p:cNvSpPr>
            <a:spLocks noGrp="1"/>
          </p:cNvSpPr>
          <p:nvPr>
            <p:ph type="ftr" sz="quarter" idx="11"/>
          </p:nvPr>
        </p:nvSpPr>
        <p:spPr/>
        <p:txBody>
          <a:bodyPr/>
          <a:lstStyle/>
          <a:p>
            <a:r>
              <a:rPr lang="fr-FR"/>
              <a:t>Lorient  2022</a:t>
            </a:r>
          </a:p>
        </p:txBody>
      </p:sp>
      <p:sp>
        <p:nvSpPr>
          <p:cNvPr id="6" name="Espace réservé du numéro de diapositive 5">
            <a:extLst>
              <a:ext uri="{FF2B5EF4-FFF2-40B4-BE49-F238E27FC236}">
                <a16:creationId xmlns:a16="http://schemas.microsoft.com/office/drawing/2014/main" id="{5AE202DC-0A33-4937-9A04-19E36DE05A39}"/>
              </a:ext>
            </a:extLst>
          </p:cNvPr>
          <p:cNvSpPr>
            <a:spLocks noGrp="1"/>
          </p:cNvSpPr>
          <p:nvPr>
            <p:ph type="sldNum" sz="quarter" idx="12"/>
          </p:nvPr>
        </p:nvSpPr>
        <p:spPr/>
        <p:txBody>
          <a:bodyPr/>
          <a:lstStyle/>
          <a:p>
            <a:fld id="{C931406B-4BD3-4440-BE86-3AF5E9422203}" type="slidenum">
              <a:rPr lang="fr-FR" smtClean="0"/>
              <a:t>10</a:t>
            </a:fld>
            <a:endParaRPr lang="fr-F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arbre, extérieur, ciel, bâtiment&#10;&#10;Description générée automatiquement">
            <a:extLst>
              <a:ext uri="{FF2B5EF4-FFF2-40B4-BE49-F238E27FC236}">
                <a16:creationId xmlns:a16="http://schemas.microsoft.com/office/drawing/2014/main" id="{DF648488-36F3-6AD6-A68A-43170D72372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6861" y="184638"/>
            <a:ext cx="6030058" cy="6488724"/>
          </a:xfrm>
          <a:prstGeom prst="rect">
            <a:avLst/>
          </a:prstGeom>
          <a:ln w="28575">
            <a:solidFill>
              <a:schemeClr val="tx1"/>
            </a:solidFill>
          </a:ln>
        </p:spPr>
      </p:pic>
      <p:sp>
        <p:nvSpPr>
          <p:cNvPr id="4" name="ZoneTexte 3">
            <a:extLst>
              <a:ext uri="{FF2B5EF4-FFF2-40B4-BE49-F238E27FC236}">
                <a16:creationId xmlns:a16="http://schemas.microsoft.com/office/drawing/2014/main" id="{05BE1EE8-2264-A572-217A-7DBF1309AF49}"/>
              </a:ext>
            </a:extLst>
          </p:cNvPr>
          <p:cNvSpPr txBox="1"/>
          <p:nvPr/>
        </p:nvSpPr>
        <p:spPr>
          <a:xfrm>
            <a:off x="6796482" y="4451230"/>
            <a:ext cx="4452364" cy="830997"/>
          </a:xfrm>
          <a:prstGeom prst="rect">
            <a:avLst/>
          </a:prstGeom>
          <a:noFill/>
        </p:spPr>
        <p:txBody>
          <a:bodyPr wrap="square" rtlCol="0">
            <a:spAutoFit/>
          </a:bodyPr>
          <a:lstStyle/>
          <a:p>
            <a:r>
              <a:rPr lang="fr-FR" sz="2400" b="1" dirty="0"/>
              <a:t>Eglise  de l’intercession de la Mère  De Dieu </a:t>
            </a:r>
            <a:r>
              <a:rPr lang="fr-FR" sz="2400" b="1" dirty="0" err="1"/>
              <a:t>Chyrowa</a:t>
            </a:r>
            <a:endParaRPr lang="fr-FR" sz="2400" b="1" dirty="0"/>
          </a:p>
        </p:txBody>
      </p:sp>
      <p:sp>
        <p:nvSpPr>
          <p:cNvPr id="5" name="Espace réservé de la date 4">
            <a:extLst>
              <a:ext uri="{FF2B5EF4-FFF2-40B4-BE49-F238E27FC236}">
                <a16:creationId xmlns:a16="http://schemas.microsoft.com/office/drawing/2014/main" id="{303C5D26-6C9D-29C8-9094-918208599027}"/>
              </a:ext>
            </a:extLst>
          </p:cNvPr>
          <p:cNvSpPr>
            <a:spLocks noGrp="1"/>
          </p:cNvSpPr>
          <p:nvPr>
            <p:ph type="dt" sz="half" idx="10"/>
          </p:nvPr>
        </p:nvSpPr>
        <p:spPr/>
        <p:txBody>
          <a:bodyPr/>
          <a:lstStyle/>
          <a:p>
            <a:fld id="{DA17CA37-0BC7-4388-B73E-2B1CFFA56B86}" type="datetime1">
              <a:rPr lang="fr-FR" smtClean="0"/>
              <a:t>15/07/2022</a:t>
            </a:fld>
            <a:endParaRPr lang="fr-FR"/>
          </a:p>
        </p:txBody>
      </p:sp>
      <p:sp>
        <p:nvSpPr>
          <p:cNvPr id="6" name="Espace réservé du pied de page 5">
            <a:extLst>
              <a:ext uri="{FF2B5EF4-FFF2-40B4-BE49-F238E27FC236}">
                <a16:creationId xmlns:a16="http://schemas.microsoft.com/office/drawing/2014/main" id="{DEAD9B44-ADB6-B37F-35C8-1EDA7D9E1886}"/>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CC86AE24-6E6E-6763-F881-5A841F0A0876}"/>
              </a:ext>
            </a:extLst>
          </p:cNvPr>
          <p:cNvSpPr>
            <a:spLocks noGrp="1"/>
          </p:cNvSpPr>
          <p:nvPr>
            <p:ph type="sldNum" sz="quarter" idx="12"/>
          </p:nvPr>
        </p:nvSpPr>
        <p:spPr/>
        <p:txBody>
          <a:bodyPr/>
          <a:lstStyle/>
          <a:p>
            <a:fld id="{C931406B-4BD3-4440-BE86-3AF5E9422203}" type="slidenum">
              <a:rPr lang="fr-FR" smtClean="0"/>
              <a:t>11</a:t>
            </a:fld>
            <a:endParaRPr lang="fr-F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extérieur, ciel, arbre, herbe&#10;&#10;Description générée automatiquement">
            <a:extLst>
              <a:ext uri="{FF2B5EF4-FFF2-40B4-BE49-F238E27FC236}">
                <a16:creationId xmlns:a16="http://schemas.microsoft.com/office/drawing/2014/main" id="{95AB3FDE-570B-2945-1AA2-150F70C927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548640"/>
            <a:ext cx="11548534" cy="5987626"/>
          </a:xfrm>
          <a:prstGeom prst="rect">
            <a:avLst/>
          </a:prstGeom>
          <a:ln w="25400">
            <a:solidFill>
              <a:schemeClr val="bg1"/>
            </a:solidFill>
          </a:ln>
        </p:spPr>
      </p:pic>
      <p:sp>
        <p:nvSpPr>
          <p:cNvPr id="4" name="ZoneTexte 3">
            <a:extLst>
              <a:ext uri="{FF2B5EF4-FFF2-40B4-BE49-F238E27FC236}">
                <a16:creationId xmlns:a16="http://schemas.microsoft.com/office/drawing/2014/main" id="{416CCCB2-8A71-84F6-6E0A-3CD741DD1936}"/>
              </a:ext>
            </a:extLst>
          </p:cNvPr>
          <p:cNvSpPr txBox="1"/>
          <p:nvPr/>
        </p:nvSpPr>
        <p:spPr>
          <a:xfrm>
            <a:off x="4313528" y="100066"/>
            <a:ext cx="7556739" cy="461665"/>
          </a:xfrm>
          <a:prstGeom prst="rect">
            <a:avLst/>
          </a:prstGeom>
          <a:noFill/>
        </p:spPr>
        <p:txBody>
          <a:bodyPr wrap="square" rtlCol="0">
            <a:spAutoFit/>
          </a:bodyPr>
          <a:lstStyle/>
          <a:p>
            <a:r>
              <a:rPr lang="fr-FR" sz="2400" b="1" dirty="0" err="1"/>
              <a:t>Hoszow</a:t>
            </a:r>
            <a:r>
              <a:rPr lang="fr-FR" sz="2400" b="1" dirty="0"/>
              <a:t>  , </a:t>
            </a:r>
            <a:r>
              <a:rPr lang="fr-FR" sz="2400" b="1" dirty="0" err="1"/>
              <a:t>Bieszczady</a:t>
            </a:r>
            <a:endParaRPr lang="fr-FR" sz="2400" b="1" dirty="0"/>
          </a:p>
        </p:txBody>
      </p:sp>
      <p:sp>
        <p:nvSpPr>
          <p:cNvPr id="5" name="Espace réservé de la date 4">
            <a:extLst>
              <a:ext uri="{FF2B5EF4-FFF2-40B4-BE49-F238E27FC236}">
                <a16:creationId xmlns:a16="http://schemas.microsoft.com/office/drawing/2014/main" id="{329D5795-2572-D87B-D592-3C48259CA83E}"/>
              </a:ext>
            </a:extLst>
          </p:cNvPr>
          <p:cNvSpPr>
            <a:spLocks noGrp="1"/>
          </p:cNvSpPr>
          <p:nvPr>
            <p:ph type="dt" sz="half" idx="10"/>
          </p:nvPr>
        </p:nvSpPr>
        <p:spPr/>
        <p:txBody>
          <a:bodyPr/>
          <a:lstStyle/>
          <a:p>
            <a:fld id="{6E440FF4-5072-400D-8F4D-1F32C3083EED}" type="datetime1">
              <a:rPr lang="fr-FR" smtClean="0"/>
              <a:t>15/07/2022</a:t>
            </a:fld>
            <a:endParaRPr lang="fr-FR"/>
          </a:p>
        </p:txBody>
      </p:sp>
      <p:sp>
        <p:nvSpPr>
          <p:cNvPr id="6" name="Espace réservé du pied de page 5">
            <a:extLst>
              <a:ext uri="{FF2B5EF4-FFF2-40B4-BE49-F238E27FC236}">
                <a16:creationId xmlns:a16="http://schemas.microsoft.com/office/drawing/2014/main" id="{02CA2BCC-C938-B8C9-F058-1CD80DED5CB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78BED5F-A754-45C5-7B69-FAD433303D7B}"/>
              </a:ext>
            </a:extLst>
          </p:cNvPr>
          <p:cNvSpPr>
            <a:spLocks noGrp="1"/>
          </p:cNvSpPr>
          <p:nvPr>
            <p:ph type="sldNum" sz="quarter" idx="12"/>
          </p:nvPr>
        </p:nvSpPr>
        <p:spPr/>
        <p:txBody>
          <a:bodyPr/>
          <a:lstStyle/>
          <a:p>
            <a:fld id="{C931406B-4BD3-4440-BE86-3AF5E9422203}" type="slidenum">
              <a:rPr lang="fr-FR" smtClean="0"/>
              <a:t>12</a:t>
            </a:fld>
            <a:endParaRPr lang="fr-FR"/>
          </a:p>
        </p:txBody>
      </p:sp>
    </p:spTree>
    <p:extLst>
      <p:ext uri="{BB962C8B-B14F-4D97-AF65-F5344CB8AC3E}">
        <p14:creationId xmlns:p14="http://schemas.microsoft.com/office/powerpoint/2010/main" val="23176091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herbe, extérieur, arbre&#10;&#10;Description générée automatiquement">
            <a:extLst>
              <a:ext uri="{FF2B5EF4-FFF2-40B4-BE49-F238E27FC236}">
                <a16:creationId xmlns:a16="http://schemas.microsoft.com/office/drawing/2014/main" id="{C0C37957-8FFA-C2D4-FA59-1200E7CAD2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182880"/>
            <a:ext cx="5487715" cy="6492240"/>
          </a:xfrm>
          <a:prstGeom prst="rect">
            <a:avLst/>
          </a:prstGeom>
          <a:ln w="41275">
            <a:solidFill>
              <a:schemeClr val="bg1"/>
            </a:solidFill>
          </a:ln>
        </p:spPr>
      </p:pic>
      <p:sp>
        <p:nvSpPr>
          <p:cNvPr id="4" name="ZoneTexte 3">
            <a:extLst>
              <a:ext uri="{FF2B5EF4-FFF2-40B4-BE49-F238E27FC236}">
                <a16:creationId xmlns:a16="http://schemas.microsoft.com/office/drawing/2014/main" id="{3BE34DB8-69AB-8E2F-F288-2C344FDF1A34}"/>
              </a:ext>
            </a:extLst>
          </p:cNvPr>
          <p:cNvSpPr txBox="1"/>
          <p:nvPr/>
        </p:nvSpPr>
        <p:spPr>
          <a:xfrm>
            <a:off x="5900468" y="4882551"/>
            <a:ext cx="6291532" cy="461665"/>
          </a:xfrm>
          <a:prstGeom prst="rect">
            <a:avLst/>
          </a:prstGeom>
          <a:noFill/>
        </p:spPr>
        <p:txBody>
          <a:bodyPr wrap="square" rtlCol="0">
            <a:spAutoFit/>
          </a:bodyPr>
          <a:lstStyle/>
          <a:p>
            <a:r>
              <a:rPr lang="fr-FR" sz="2400" b="1" dirty="0">
                <a:solidFill>
                  <a:srgbClr val="FFFF00"/>
                </a:solidFill>
              </a:rPr>
              <a:t>Eglise Saint  Michel Archange </a:t>
            </a:r>
            <a:r>
              <a:rPr lang="fr-FR" sz="2400" b="1" dirty="0" err="1">
                <a:solidFill>
                  <a:srgbClr val="FFFF00"/>
                </a:solidFill>
              </a:rPr>
              <a:t>kamienczyk</a:t>
            </a:r>
            <a:endParaRPr lang="fr-FR" sz="2400" b="1" dirty="0">
              <a:solidFill>
                <a:srgbClr val="FFFF00"/>
              </a:solidFill>
            </a:endParaRPr>
          </a:p>
        </p:txBody>
      </p:sp>
      <p:sp>
        <p:nvSpPr>
          <p:cNvPr id="5" name="Espace réservé de la date 4">
            <a:extLst>
              <a:ext uri="{FF2B5EF4-FFF2-40B4-BE49-F238E27FC236}">
                <a16:creationId xmlns:a16="http://schemas.microsoft.com/office/drawing/2014/main" id="{C9952A6C-2043-DAE0-0CEB-8D4E7DE6F76B}"/>
              </a:ext>
            </a:extLst>
          </p:cNvPr>
          <p:cNvSpPr>
            <a:spLocks noGrp="1"/>
          </p:cNvSpPr>
          <p:nvPr>
            <p:ph type="dt" sz="half" idx="10"/>
          </p:nvPr>
        </p:nvSpPr>
        <p:spPr/>
        <p:txBody>
          <a:bodyPr/>
          <a:lstStyle/>
          <a:p>
            <a:fld id="{DBE19D59-9C28-459C-A780-5A2323FBE06B}" type="datetime1">
              <a:rPr lang="fr-FR" smtClean="0"/>
              <a:t>15/07/2022</a:t>
            </a:fld>
            <a:endParaRPr lang="fr-FR"/>
          </a:p>
        </p:txBody>
      </p:sp>
      <p:sp>
        <p:nvSpPr>
          <p:cNvPr id="6" name="Espace réservé du pied de page 5">
            <a:extLst>
              <a:ext uri="{FF2B5EF4-FFF2-40B4-BE49-F238E27FC236}">
                <a16:creationId xmlns:a16="http://schemas.microsoft.com/office/drawing/2014/main" id="{14BEE1CE-7FF9-6FA0-25E4-D6DEDDC79EE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E5F82168-E7B9-304E-EDF3-90D3705E01B9}"/>
              </a:ext>
            </a:extLst>
          </p:cNvPr>
          <p:cNvSpPr>
            <a:spLocks noGrp="1"/>
          </p:cNvSpPr>
          <p:nvPr>
            <p:ph type="sldNum" sz="quarter" idx="12"/>
          </p:nvPr>
        </p:nvSpPr>
        <p:spPr/>
        <p:txBody>
          <a:bodyPr/>
          <a:lstStyle/>
          <a:p>
            <a:fld id="{C931406B-4BD3-4440-BE86-3AF5E9422203}" type="slidenum">
              <a:rPr lang="fr-FR" smtClean="0"/>
              <a:t>13</a:t>
            </a:fld>
            <a:endParaRPr lang="fr-F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arbre, extérieur, ciel, herbe&#10;&#10;Description générée automatiquement">
            <a:extLst>
              <a:ext uri="{FF2B5EF4-FFF2-40B4-BE49-F238E27FC236}">
                <a16:creationId xmlns:a16="http://schemas.microsoft.com/office/drawing/2014/main" id="{1B503079-8DD2-BAD3-1449-21C315AF8E5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9560" y="414068"/>
            <a:ext cx="11612880" cy="6169612"/>
          </a:xfrm>
          <a:prstGeom prst="rect">
            <a:avLst/>
          </a:prstGeom>
          <a:ln w="25400">
            <a:solidFill>
              <a:schemeClr val="bg1"/>
            </a:solidFill>
          </a:ln>
        </p:spPr>
      </p:pic>
      <p:sp>
        <p:nvSpPr>
          <p:cNvPr id="4" name="ZoneTexte 3">
            <a:extLst>
              <a:ext uri="{FF2B5EF4-FFF2-40B4-BE49-F238E27FC236}">
                <a16:creationId xmlns:a16="http://schemas.microsoft.com/office/drawing/2014/main" id="{EE39B5FE-99F4-7176-276C-41B58946EC4D}"/>
              </a:ext>
            </a:extLst>
          </p:cNvPr>
          <p:cNvSpPr txBox="1"/>
          <p:nvPr/>
        </p:nvSpPr>
        <p:spPr>
          <a:xfrm>
            <a:off x="4244197" y="-47597"/>
            <a:ext cx="5727939" cy="461665"/>
          </a:xfrm>
          <a:prstGeom prst="rect">
            <a:avLst/>
          </a:prstGeom>
          <a:noFill/>
        </p:spPr>
        <p:txBody>
          <a:bodyPr wrap="square" rtlCol="0">
            <a:spAutoFit/>
          </a:bodyPr>
          <a:lstStyle/>
          <a:p>
            <a:r>
              <a:rPr lang="fr-FR" sz="2400" b="1" dirty="0" err="1">
                <a:solidFill>
                  <a:srgbClr val="FFFF00"/>
                </a:solidFill>
              </a:rPr>
              <a:t>Komancza</a:t>
            </a:r>
            <a:r>
              <a:rPr lang="fr-FR" sz="2400" b="1" dirty="0">
                <a:solidFill>
                  <a:srgbClr val="FFFF00"/>
                </a:solidFill>
              </a:rPr>
              <a:t>  </a:t>
            </a:r>
            <a:r>
              <a:rPr lang="fr-FR" sz="2400" b="1" dirty="0" err="1">
                <a:solidFill>
                  <a:srgbClr val="FFFF00"/>
                </a:solidFill>
              </a:rPr>
              <a:t>Bieszczady</a:t>
            </a:r>
            <a:endParaRPr lang="fr-FR" sz="2400" b="1" dirty="0">
              <a:solidFill>
                <a:srgbClr val="FFFF00"/>
              </a:solidFill>
            </a:endParaRPr>
          </a:p>
        </p:txBody>
      </p:sp>
      <p:sp>
        <p:nvSpPr>
          <p:cNvPr id="5" name="Espace réservé de la date 4">
            <a:extLst>
              <a:ext uri="{FF2B5EF4-FFF2-40B4-BE49-F238E27FC236}">
                <a16:creationId xmlns:a16="http://schemas.microsoft.com/office/drawing/2014/main" id="{D9FF4E7B-04B9-6832-CC8D-2874AD99CA8D}"/>
              </a:ext>
            </a:extLst>
          </p:cNvPr>
          <p:cNvSpPr>
            <a:spLocks noGrp="1"/>
          </p:cNvSpPr>
          <p:nvPr>
            <p:ph type="dt" sz="half" idx="10"/>
          </p:nvPr>
        </p:nvSpPr>
        <p:spPr/>
        <p:txBody>
          <a:bodyPr/>
          <a:lstStyle/>
          <a:p>
            <a:fld id="{2D5BD33B-EF58-4BC7-A238-40DA6760711D}" type="datetime1">
              <a:rPr lang="fr-FR" smtClean="0"/>
              <a:t>15/07/2022</a:t>
            </a:fld>
            <a:endParaRPr lang="fr-FR"/>
          </a:p>
        </p:txBody>
      </p:sp>
      <p:sp>
        <p:nvSpPr>
          <p:cNvPr id="6" name="Espace réservé du pied de page 5">
            <a:extLst>
              <a:ext uri="{FF2B5EF4-FFF2-40B4-BE49-F238E27FC236}">
                <a16:creationId xmlns:a16="http://schemas.microsoft.com/office/drawing/2014/main" id="{8B8D3E65-49E0-8F82-D49E-39FA8213580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9B42A347-6972-95EE-4524-A33313B292E6}"/>
              </a:ext>
            </a:extLst>
          </p:cNvPr>
          <p:cNvSpPr>
            <a:spLocks noGrp="1"/>
          </p:cNvSpPr>
          <p:nvPr>
            <p:ph type="sldNum" sz="quarter" idx="12"/>
          </p:nvPr>
        </p:nvSpPr>
        <p:spPr/>
        <p:txBody>
          <a:bodyPr/>
          <a:lstStyle/>
          <a:p>
            <a:fld id="{C931406B-4BD3-4440-BE86-3AF5E9422203}" type="slidenum">
              <a:rPr lang="fr-FR" smtClean="0"/>
              <a:t>14</a:t>
            </a:fld>
            <a:endParaRPr lang="fr-F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xtérieur, arbre, bâtiment, maison&#10;&#10;Description générée automatiquement">
            <a:extLst>
              <a:ext uri="{FF2B5EF4-FFF2-40B4-BE49-F238E27FC236}">
                <a16:creationId xmlns:a16="http://schemas.microsoft.com/office/drawing/2014/main" id="{E39B7DC1-8F7B-866F-860C-8D84D33B3E6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4320" y="475488"/>
            <a:ext cx="11667744" cy="6181344"/>
          </a:xfrm>
          <a:prstGeom prst="rect">
            <a:avLst/>
          </a:prstGeom>
          <a:ln w="28575">
            <a:solidFill>
              <a:schemeClr val="bg1"/>
            </a:solidFill>
          </a:ln>
        </p:spPr>
      </p:pic>
      <p:sp>
        <p:nvSpPr>
          <p:cNvPr id="4" name="ZoneTexte 3">
            <a:extLst>
              <a:ext uri="{FF2B5EF4-FFF2-40B4-BE49-F238E27FC236}">
                <a16:creationId xmlns:a16="http://schemas.microsoft.com/office/drawing/2014/main" id="{4E8F2CC2-8291-E441-9B0E-3BCBDFAEE3E1}"/>
              </a:ext>
            </a:extLst>
          </p:cNvPr>
          <p:cNvSpPr txBox="1"/>
          <p:nvPr/>
        </p:nvSpPr>
        <p:spPr>
          <a:xfrm>
            <a:off x="3220528" y="0"/>
            <a:ext cx="6452559" cy="461665"/>
          </a:xfrm>
          <a:prstGeom prst="rect">
            <a:avLst/>
          </a:prstGeom>
          <a:noFill/>
        </p:spPr>
        <p:txBody>
          <a:bodyPr wrap="square" rtlCol="0">
            <a:spAutoFit/>
          </a:bodyPr>
          <a:lstStyle/>
          <a:p>
            <a:r>
              <a:rPr lang="fr-FR" sz="2400" b="1" dirty="0">
                <a:solidFill>
                  <a:schemeClr val="bg1"/>
                </a:solidFill>
              </a:rPr>
              <a:t>Eglise Saint Nicolas ,Rabe , </a:t>
            </a:r>
            <a:r>
              <a:rPr lang="fr-FR" sz="2400" b="1" dirty="0" err="1">
                <a:solidFill>
                  <a:schemeClr val="bg1"/>
                </a:solidFill>
              </a:rPr>
              <a:t>Bieszczady</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76B805E8-2AAE-22C7-9670-668CD7692630}"/>
              </a:ext>
            </a:extLst>
          </p:cNvPr>
          <p:cNvSpPr>
            <a:spLocks noGrp="1"/>
          </p:cNvSpPr>
          <p:nvPr>
            <p:ph type="dt" sz="half" idx="10"/>
          </p:nvPr>
        </p:nvSpPr>
        <p:spPr/>
        <p:txBody>
          <a:bodyPr/>
          <a:lstStyle/>
          <a:p>
            <a:fld id="{E774B78D-240C-4FF7-8F54-09F1AA78B162}" type="datetime1">
              <a:rPr lang="fr-FR" smtClean="0"/>
              <a:t>15/07/2022</a:t>
            </a:fld>
            <a:endParaRPr lang="fr-FR"/>
          </a:p>
        </p:txBody>
      </p:sp>
      <p:sp>
        <p:nvSpPr>
          <p:cNvPr id="6" name="Espace réservé du pied de page 5">
            <a:extLst>
              <a:ext uri="{FF2B5EF4-FFF2-40B4-BE49-F238E27FC236}">
                <a16:creationId xmlns:a16="http://schemas.microsoft.com/office/drawing/2014/main" id="{75D0A33E-7911-249C-FC01-ADB4DC60BDF9}"/>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F75A88D1-FDF7-1156-B02B-635983868215}"/>
              </a:ext>
            </a:extLst>
          </p:cNvPr>
          <p:cNvSpPr>
            <a:spLocks noGrp="1"/>
          </p:cNvSpPr>
          <p:nvPr>
            <p:ph type="sldNum" sz="quarter" idx="12"/>
          </p:nvPr>
        </p:nvSpPr>
        <p:spPr/>
        <p:txBody>
          <a:bodyPr/>
          <a:lstStyle/>
          <a:p>
            <a:fld id="{C931406B-4BD3-4440-BE86-3AF5E9422203}" type="slidenum">
              <a:rPr lang="fr-FR" smtClean="0"/>
              <a:t>15</a:t>
            </a:fld>
            <a:endParaRPr lang="fr-F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herbe, extérieur, ciel, arbre&#10;&#10;Description générée automatiquement">
            <a:extLst>
              <a:ext uri="{FF2B5EF4-FFF2-40B4-BE49-F238E27FC236}">
                <a16:creationId xmlns:a16="http://schemas.microsoft.com/office/drawing/2014/main" id="{66F29347-1464-BFE3-A8DE-3461B92A71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738" y="173736"/>
            <a:ext cx="5906262" cy="6510528"/>
          </a:xfrm>
          <a:prstGeom prst="rect">
            <a:avLst/>
          </a:prstGeom>
          <a:ln w="28575">
            <a:solidFill>
              <a:schemeClr val="tx1"/>
            </a:solidFill>
          </a:ln>
        </p:spPr>
      </p:pic>
      <p:sp>
        <p:nvSpPr>
          <p:cNvPr id="4" name="ZoneTexte 3">
            <a:extLst>
              <a:ext uri="{FF2B5EF4-FFF2-40B4-BE49-F238E27FC236}">
                <a16:creationId xmlns:a16="http://schemas.microsoft.com/office/drawing/2014/main" id="{659432F9-2E21-15A6-6A59-D86CB3DD1458}"/>
              </a:ext>
            </a:extLst>
          </p:cNvPr>
          <p:cNvSpPr txBox="1"/>
          <p:nvPr/>
        </p:nvSpPr>
        <p:spPr>
          <a:xfrm>
            <a:off x="7090914" y="4712407"/>
            <a:ext cx="5555411" cy="461665"/>
          </a:xfrm>
          <a:prstGeom prst="rect">
            <a:avLst/>
          </a:prstGeom>
          <a:noFill/>
        </p:spPr>
        <p:txBody>
          <a:bodyPr wrap="square" rtlCol="0">
            <a:spAutoFit/>
          </a:bodyPr>
          <a:lstStyle/>
          <a:p>
            <a:r>
              <a:rPr lang="fr-FR" sz="2400" b="1" dirty="0" err="1"/>
              <a:t>Rudka</a:t>
            </a:r>
            <a:endParaRPr lang="fr-FR" sz="2400" b="1" dirty="0"/>
          </a:p>
        </p:txBody>
      </p:sp>
      <p:sp>
        <p:nvSpPr>
          <p:cNvPr id="5" name="Espace réservé de la date 4">
            <a:extLst>
              <a:ext uri="{FF2B5EF4-FFF2-40B4-BE49-F238E27FC236}">
                <a16:creationId xmlns:a16="http://schemas.microsoft.com/office/drawing/2014/main" id="{CAE9C767-703D-54C4-F40E-C4B77B656BA1}"/>
              </a:ext>
            </a:extLst>
          </p:cNvPr>
          <p:cNvSpPr>
            <a:spLocks noGrp="1"/>
          </p:cNvSpPr>
          <p:nvPr>
            <p:ph type="dt" sz="half" idx="10"/>
          </p:nvPr>
        </p:nvSpPr>
        <p:spPr/>
        <p:txBody>
          <a:bodyPr/>
          <a:lstStyle/>
          <a:p>
            <a:fld id="{9C030FB7-99DC-4A04-B0E4-6F8B8D8E34D3}" type="datetime1">
              <a:rPr lang="fr-FR" smtClean="0"/>
              <a:t>15/07/2022</a:t>
            </a:fld>
            <a:endParaRPr lang="fr-FR"/>
          </a:p>
        </p:txBody>
      </p:sp>
      <p:sp>
        <p:nvSpPr>
          <p:cNvPr id="6" name="Espace réservé du pied de page 5">
            <a:extLst>
              <a:ext uri="{FF2B5EF4-FFF2-40B4-BE49-F238E27FC236}">
                <a16:creationId xmlns:a16="http://schemas.microsoft.com/office/drawing/2014/main" id="{F6CCA6C3-B901-412C-B54D-977AECEC0A8F}"/>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B4056D2C-B2B5-7CDC-FC08-79609C3045BE}"/>
              </a:ext>
            </a:extLst>
          </p:cNvPr>
          <p:cNvSpPr>
            <a:spLocks noGrp="1"/>
          </p:cNvSpPr>
          <p:nvPr>
            <p:ph type="sldNum" sz="quarter" idx="12"/>
          </p:nvPr>
        </p:nvSpPr>
        <p:spPr/>
        <p:txBody>
          <a:bodyPr/>
          <a:lstStyle/>
          <a:p>
            <a:fld id="{C931406B-4BD3-4440-BE86-3AF5E9422203}" type="slidenum">
              <a:rPr lang="fr-FR" smtClean="0"/>
              <a:t>16</a:t>
            </a:fld>
            <a:endParaRPr lang="fr-F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arbre, extérieur, herbe, bâtiment&#10;&#10;Description générée automatiquement">
            <a:extLst>
              <a:ext uri="{FF2B5EF4-FFF2-40B4-BE49-F238E27FC236}">
                <a16:creationId xmlns:a16="http://schemas.microsoft.com/office/drawing/2014/main" id="{1065103C-B751-B8B7-6D9D-7D8A972166E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2336" y="402336"/>
            <a:ext cx="11375136" cy="6217920"/>
          </a:xfrm>
          <a:prstGeom prst="rect">
            <a:avLst/>
          </a:prstGeom>
          <a:ln w="25400">
            <a:solidFill>
              <a:schemeClr val="tx1"/>
            </a:solidFill>
          </a:ln>
        </p:spPr>
      </p:pic>
      <p:sp>
        <p:nvSpPr>
          <p:cNvPr id="4" name="ZoneTexte 3">
            <a:extLst>
              <a:ext uri="{FF2B5EF4-FFF2-40B4-BE49-F238E27FC236}">
                <a16:creationId xmlns:a16="http://schemas.microsoft.com/office/drawing/2014/main" id="{49046BA8-4D98-DDF7-D35B-E8982CDC3AEE}"/>
              </a:ext>
            </a:extLst>
          </p:cNvPr>
          <p:cNvSpPr txBox="1"/>
          <p:nvPr/>
        </p:nvSpPr>
        <p:spPr>
          <a:xfrm>
            <a:off x="2794613" y="6911"/>
            <a:ext cx="6590581" cy="461665"/>
          </a:xfrm>
          <a:prstGeom prst="rect">
            <a:avLst/>
          </a:prstGeom>
          <a:noFill/>
        </p:spPr>
        <p:txBody>
          <a:bodyPr wrap="square" rtlCol="0">
            <a:spAutoFit/>
          </a:bodyPr>
          <a:lstStyle/>
          <a:p>
            <a:r>
              <a:rPr lang="fr-FR" sz="2400" b="1" dirty="0"/>
              <a:t>Eglise Saint Michel Archange </a:t>
            </a:r>
            <a:r>
              <a:rPr lang="fr-FR" sz="2400" b="1" dirty="0" err="1"/>
              <a:t>Smolnik</a:t>
            </a:r>
            <a:r>
              <a:rPr lang="fr-FR" sz="2400" b="1" dirty="0"/>
              <a:t> </a:t>
            </a:r>
            <a:r>
              <a:rPr lang="fr-FR" sz="2400" b="1" dirty="0" err="1"/>
              <a:t>Bieszczady</a:t>
            </a:r>
            <a:endParaRPr lang="fr-FR" sz="2400" b="1" dirty="0"/>
          </a:p>
        </p:txBody>
      </p:sp>
      <p:sp>
        <p:nvSpPr>
          <p:cNvPr id="5" name="Espace réservé de la date 4">
            <a:extLst>
              <a:ext uri="{FF2B5EF4-FFF2-40B4-BE49-F238E27FC236}">
                <a16:creationId xmlns:a16="http://schemas.microsoft.com/office/drawing/2014/main" id="{178A3989-EE23-8344-3395-6F078669CC8C}"/>
              </a:ext>
            </a:extLst>
          </p:cNvPr>
          <p:cNvSpPr>
            <a:spLocks noGrp="1"/>
          </p:cNvSpPr>
          <p:nvPr>
            <p:ph type="dt" sz="half" idx="10"/>
          </p:nvPr>
        </p:nvSpPr>
        <p:spPr/>
        <p:txBody>
          <a:bodyPr/>
          <a:lstStyle/>
          <a:p>
            <a:fld id="{B00FF0D2-9AE4-450F-925C-0619D755CF08}" type="datetime1">
              <a:rPr lang="fr-FR" smtClean="0"/>
              <a:t>15/07/2022</a:t>
            </a:fld>
            <a:endParaRPr lang="fr-FR"/>
          </a:p>
        </p:txBody>
      </p:sp>
      <p:sp>
        <p:nvSpPr>
          <p:cNvPr id="6" name="Espace réservé du pied de page 5">
            <a:extLst>
              <a:ext uri="{FF2B5EF4-FFF2-40B4-BE49-F238E27FC236}">
                <a16:creationId xmlns:a16="http://schemas.microsoft.com/office/drawing/2014/main" id="{4E802722-B4D2-167C-E621-DCC25ADC7458}"/>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B8EE9E9B-6642-A55B-E31F-A0B6B9278BF7}"/>
              </a:ext>
            </a:extLst>
          </p:cNvPr>
          <p:cNvSpPr>
            <a:spLocks noGrp="1"/>
          </p:cNvSpPr>
          <p:nvPr>
            <p:ph type="sldNum" sz="quarter" idx="12"/>
          </p:nvPr>
        </p:nvSpPr>
        <p:spPr/>
        <p:txBody>
          <a:bodyPr/>
          <a:lstStyle/>
          <a:p>
            <a:fld id="{C931406B-4BD3-4440-BE86-3AF5E9422203}" type="slidenum">
              <a:rPr lang="fr-FR" smtClean="0"/>
              <a:t>17</a:t>
            </a:fld>
            <a:endParaRPr lang="fr-F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arbre, extérieur, bâtiment&#10;&#10;Description générée automatiquement">
            <a:extLst>
              <a:ext uri="{FF2B5EF4-FFF2-40B4-BE49-F238E27FC236}">
                <a16:creationId xmlns:a16="http://schemas.microsoft.com/office/drawing/2014/main" id="{71A44D21-6C85-EAE8-8919-01D56DD3552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10896" y="457200"/>
            <a:ext cx="11594592" cy="6217920"/>
          </a:xfrm>
          <a:prstGeom prst="rect">
            <a:avLst/>
          </a:prstGeom>
          <a:ln w="28575">
            <a:solidFill>
              <a:schemeClr val="bg1"/>
            </a:solidFill>
          </a:ln>
        </p:spPr>
      </p:pic>
      <p:sp>
        <p:nvSpPr>
          <p:cNvPr id="4" name="ZoneTexte 3">
            <a:extLst>
              <a:ext uri="{FF2B5EF4-FFF2-40B4-BE49-F238E27FC236}">
                <a16:creationId xmlns:a16="http://schemas.microsoft.com/office/drawing/2014/main" id="{52E0E5E6-00B0-AE7F-9AF7-75F19BFC7092}"/>
              </a:ext>
            </a:extLst>
          </p:cNvPr>
          <p:cNvSpPr txBox="1"/>
          <p:nvPr/>
        </p:nvSpPr>
        <p:spPr>
          <a:xfrm>
            <a:off x="3968150" y="43487"/>
            <a:ext cx="7159925" cy="461665"/>
          </a:xfrm>
          <a:prstGeom prst="rect">
            <a:avLst/>
          </a:prstGeom>
          <a:noFill/>
        </p:spPr>
        <p:txBody>
          <a:bodyPr wrap="square" rtlCol="0">
            <a:spAutoFit/>
          </a:bodyPr>
          <a:lstStyle/>
          <a:p>
            <a:r>
              <a:rPr lang="fr-FR" sz="2400" b="1" dirty="0">
                <a:solidFill>
                  <a:schemeClr val="bg1">
                    <a:lumMod val="95000"/>
                  </a:schemeClr>
                </a:solidFill>
              </a:rPr>
              <a:t>Eglise  Saint Nicolas </a:t>
            </a:r>
            <a:r>
              <a:rPr lang="fr-FR" sz="2400" b="1" dirty="0" err="1">
                <a:solidFill>
                  <a:schemeClr val="bg1">
                    <a:lumMod val="95000"/>
                  </a:schemeClr>
                </a:solidFill>
              </a:rPr>
              <a:t>Truskolasy</a:t>
            </a:r>
            <a:endParaRPr lang="fr-FR" sz="2400" b="1" dirty="0">
              <a:solidFill>
                <a:schemeClr val="bg1">
                  <a:lumMod val="95000"/>
                </a:schemeClr>
              </a:solidFill>
            </a:endParaRPr>
          </a:p>
        </p:txBody>
      </p:sp>
      <p:sp>
        <p:nvSpPr>
          <p:cNvPr id="5" name="Espace réservé de la date 4">
            <a:extLst>
              <a:ext uri="{FF2B5EF4-FFF2-40B4-BE49-F238E27FC236}">
                <a16:creationId xmlns:a16="http://schemas.microsoft.com/office/drawing/2014/main" id="{40415CED-7A47-56D4-D27A-432A64E0C9A4}"/>
              </a:ext>
            </a:extLst>
          </p:cNvPr>
          <p:cNvSpPr>
            <a:spLocks noGrp="1"/>
          </p:cNvSpPr>
          <p:nvPr>
            <p:ph type="dt" sz="half" idx="10"/>
          </p:nvPr>
        </p:nvSpPr>
        <p:spPr/>
        <p:txBody>
          <a:bodyPr/>
          <a:lstStyle/>
          <a:p>
            <a:fld id="{77E57204-DDA4-48F7-B5C0-5A519EC827F7}" type="datetime1">
              <a:rPr lang="fr-FR" smtClean="0"/>
              <a:t>15/07/2022</a:t>
            </a:fld>
            <a:endParaRPr lang="fr-FR"/>
          </a:p>
        </p:txBody>
      </p:sp>
      <p:sp>
        <p:nvSpPr>
          <p:cNvPr id="6" name="Espace réservé du pied de page 5">
            <a:extLst>
              <a:ext uri="{FF2B5EF4-FFF2-40B4-BE49-F238E27FC236}">
                <a16:creationId xmlns:a16="http://schemas.microsoft.com/office/drawing/2014/main" id="{E2B981E8-DD0F-E289-8E09-917FDBADC39A}"/>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07D974C4-EA0B-5189-EA9C-6B75704F8130}"/>
              </a:ext>
            </a:extLst>
          </p:cNvPr>
          <p:cNvSpPr>
            <a:spLocks noGrp="1"/>
          </p:cNvSpPr>
          <p:nvPr>
            <p:ph type="sldNum" sz="quarter" idx="12"/>
          </p:nvPr>
        </p:nvSpPr>
        <p:spPr/>
        <p:txBody>
          <a:bodyPr/>
          <a:lstStyle/>
          <a:p>
            <a:fld id="{C931406B-4BD3-4440-BE86-3AF5E9422203}" type="slidenum">
              <a:rPr lang="fr-FR" smtClean="0"/>
              <a:t>18</a:t>
            </a:fld>
            <a:endParaRPr lang="fr-F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herbe, extérieur, arbre, ciel&#10;&#10;Description générée automatiquement">
            <a:extLst>
              <a:ext uri="{FF2B5EF4-FFF2-40B4-BE49-F238E27FC236}">
                <a16:creationId xmlns:a16="http://schemas.microsoft.com/office/drawing/2014/main" id="{CF420E13-DD14-86AC-B319-DAE4A75988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47472" y="420624"/>
            <a:ext cx="11576304" cy="6236208"/>
          </a:xfrm>
          <a:prstGeom prst="rect">
            <a:avLst/>
          </a:prstGeom>
          <a:ln w="28575">
            <a:solidFill>
              <a:schemeClr val="bg1"/>
            </a:solidFill>
          </a:ln>
        </p:spPr>
      </p:pic>
      <p:sp>
        <p:nvSpPr>
          <p:cNvPr id="4" name="ZoneTexte 3">
            <a:extLst>
              <a:ext uri="{FF2B5EF4-FFF2-40B4-BE49-F238E27FC236}">
                <a16:creationId xmlns:a16="http://schemas.microsoft.com/office/drawing/2014/main" id="{B446E608-87DE-8480-4FD6-C29446C4720D}"/>
              </a:ext>
            </a:extLst>
          </p:cNvPr>
          <p:cNvSpPr txBox="1"/>
          <p:nvPr/>
        </p:nvSpPr>
        <p:spPr>
          <a:xfrm>
            <a:off x="2484407" y="-41041"/>
            <a:ext cx="8557403" cy="461665"/>
          </a:xfrm>
          <a:prstGeom prst="rect">
            <a:avLst/>
          </a:prstGeom>
          <a:noFill/>
        </p:spPr>
        <p:txBody>
          <a:bodyPr wrap="square" rtlCol="0">
            <a:spAutoFit/>
          </a:bodyPr>
          <a:lstStyle/>
          <a:p>
            <a:r>
              <a:rPr lang="fr-FR" sz="2400" b="1" dirty="0">
                <a:solidFill>
                  <a:schemeClr val="bg1"/>
                </a:solidFill>
              </a:rPr>
              <a:t>Eglise Saint Michel Archange  </a:t>
            </a:r>
            <a:r>
              <a:rPr lang="fr-FR" sz="2400" b="1" dirty="0" err="1">
                <a:solidFill>
                  <a:schemeClr val="bg1"/>
                </a:solidFill>
              </a:rPr>
              <a:t>Turzansk</a:t>
            </a:r>
            <a:r>
              <a:rPr lang="fr-FR" sz="2400" b="1" dirty="0">
                <a:solidFill>
                  <a:schemeClr val="bg1"/>
                </a:solidFill>
              </a:rPr>
              <a:t> , </a:t>
            </a:r>
            <a:r>
              <a:rPr lang="fr-FR" sz="2400" b="1" dirty="0" err="1">
                <a:solidFill>
                  <a:schemeClr val="bg1"/>
                </a:solidFill>
              </a:rPr>
              <a:t>Bieszczady</a:t>
            </a:r>
            <a:r>
              <a:rPr lang="fr-FR" sz="2400" b="1" dirty="0">
                <a:solidFill>
                  <a:schemeClr val="bg1"/>
                </a:solidFill>
              </a:rPr>
              <a:t> </a:t>
            </a:r>
          </a:p>
        </p:txBody>
      </p:sp>
      <p:sp>
        <p:nvSpPr>
          <p:cNvPr id="5" name="Espace réservé de la date 4">
            <a:extLst>
              <a:ext uri="{FF2B5EF4-FFF2-40B4-BE49-F238E27FC236}">
                <a16:creationId xmlns:a16="http://schemas.microsoft.com/office/drawing/2014/main" id="{F108002D-FCB8-D7DC-BAFE-CEF8EFEAB324}"/>
              </a:ext>
            </a:extLst>
          </p:cNvPr>
          <p:cNvSpPr>
            <a:spLocks noGrp="1"/>
          </p:cNvSpPr>
          <p:nvPr>
            <p:ph type="dt" sz="half" idx="10"/>
          </p:nvPr>
        </p:nvSpPr>
        <p:spPr/>
        <p:txBody>
          <a:bodyPr/>
          <a:lstStyle/>
          <a:p>
            <a:fld id="{A2ABDA1C-762C-456A-9538-DE6B83B3CEA2}" type="datetime1">
              <a:rPr lang="fr-FR" smtClean="0"/>
              <a:t>15/07/2022</a:t>
            </a:fld>
            <a:endParaRPr lang="fr-FR"/>
          </a:p>
        </p:txBody>
      </p:sp>
      <p:sp>
        <p:nvSpPr>
          <p:cNvPr id="6" name="Espace réservé du pied de page 5">
            <a:extLst>
              <a:ext uri="{FF2B5EF4-FFF2-40B4-BE49-F238E27FC236}">
                <a16:creationId xmlns:a16="http://schemas.microsoft.com/office/drawing/2014/main" id="{A78712C5-8C79-7F59-B23F-EEE1FCF21FD1}"/>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F06003AA-5FF0-29A0-E646-D314B1DF2BC9}"/>
              </a:ext>
            </a:extLst>
          </p:cNvPr>
          <p:cNvSpPr>
            <a:spLocks noGrp="1"/>
          </p:cNvSpPr>
          <p:nvPr>
            <p:ph type="sldNum" sz="quarter" idx="12"/>
          </p:nvPr>
        </p:nvSpPr>
        <p:spPr/>
        <p:txBody>
          <a:bodyPr/>
          <a:lstStyle/>
          <a:p>
            <a:fld id="{C931406B-4BD3-4440-BE86-3AF5E9422203}" type="slidenum">
              <a:rPr lang="fr-FR" smtClean="0"/>
              <a:t>19</a:t>
            </a:fld>
            <a:endParaRPr lang="fr-F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arbre, extérieur, herbe, bâtiment&#10;&#10;Description générée automatiquement">
            <a:extLst>
              <a:ext uri="{FF2B5EF4-FFF2-40B4-BE49-F238E27FC236}">
                <a16:creationId xmlns:a16="http://schemas.microsoft.com/office/drawing/2014/main" id="{1DC79A18-3D31-129C-F716-39C91648804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9184" y="402336"/>
            <a:ext cx="11484864" cy="6199632"/>
          </a:xfrm>
          <a:prstGeom prst="rect">
            <a:avLst/>
          </a:prstGeom>
          <a:ln>
            <a:solidFill>
              <a:schemeClr val="bg1"/>
            </a:solidFill>
          </a:ln>
        </p:spPr>
      </p:pic>
      <p:sp>
        <p:nvSpPr>
          <p:cNvPr id="4" name="ZoneTexte 3">
            <a:extLst>
              <a:ext uri="{FF2B5EF4-FFF2-40B4-BE49-F238E27FC236}">
                <a16:creationId xmlns:a16="http://schemas.microsoft.com/office/drawing/2014/main" id="{C775FCC6-6B0C-380F-7119-5F41623F94EC}"/>
              </a:ext>
            </a:extLst>
          </p:cNvPr>
          <p:cNvSpPr txBox="1"/>
          <p:nvPr/>
        </p:nvSpPr>
        <p:spPr>
          <a:xfrm>
            <a:off x="4378078" y="-59329"/>
            <a:ext cx="7435970" cy="461665"/>
          </a:xfrm>
          <a:prstGeom prst="rect">
            <a:avLst/>
          </a:prstGeom>
          <a:noFill/>
        </p:spPr>
        <p:txBody>
          <a:bodyPr wrap="square" rtlCol="0">
            <a:spAutoFit/>
          </a:bodyPr>
          <a:lstStyle/>
          <a:p>
            <a:r>
              <a:rPr lang="fr-FR" sz="2400" b="1" dirty="0" err="1">
                <a:solidFill>
                  <a:schemeClr val="bg1"/>
                </a:solidFill>
              </a:rPr>
              <a:t>Zolobek</a:t>
            </a:r>
            <a:r>
              <a:rPr lang="fr-FR" sz="2400" b="1" dirty="0">
                <a:solidFill>
                  <a:schemeClr val="bg1"/>
                </a:solidFill>
              </a:rPr>
              <a:t>  </a:t>
            </a:r>
            <a:r>
              <a:rPr lang="fr-FR" sz="2400" b="1" dirty="0" err="1">
                <a:solidFill>
                  <a:schemeClr val="bg1"/>
                </a:solidFill>
              </a:rPr>
              <a:t>Bieszczady</a:t>
            </a:r>
            <a:endParaRPr lang="fr-FR" sz="2400" b="1" dirty="0">
              <a:solidFill>
                <a:schemeClr val="bg1"/>
              </a:solidFill>
            </a:endParaRPr>
          </a:p>
        </p:txBody>
      </p:sp>
      <p:sp>
        <p:nvSpPr>
          <p:cNvPr id="5" name="Espace réservé de la date 4">
            <a:extLst>
              <a:ext uri="{FF2B5EF4-FFF2-40B4-BE49-F238E27FC236}">
                <a16:creationId xmlns:a16="http://schemas.microsoft.com/office/drawing/2014/main" id="{6200D1A3-2107-9BB4-D420-AD1B0D74A508}"/>
              </a:ext>
            </a:extLst>
          </p:cNvPr>
          <p:cNvSpPr>
            <a:spLocks noGrp="1"/>
          </p:cNvSpPr>
          <p:nvPr>
            <p:ph type="dt" sz="half" idx="10"/>
          </p:nvPr>
        </p:nvSpPr>
        <p:spPr/>
        <p:txBody>
          <a:bodyPr/>
          <a:lstStyle/>
          <a:p>
            <a:fld id="{B8B740DE-D4FE-46E8-85CE-25F37CE4ED45}" type="datetime1">
              <a:rPr lang="fr-FR" smtClean="0"/>
              <a:t>15/07/2022</a:t>
            </a:fld>
            <a:endParaRPr lang="fr-FR"/>
          </a:p>
        </p:txBody>
      </p:sp>
      <p:sp>
        <p:nvSpPr>
          <p:cNvPr id="6" name="Espace réservé du pied de page 5">
            <a:extLst>
              <a:ext uri="{FF2B5EF4-FFF2-40B4-BE49-F238E27FC236}">
                <a16:creationId xmlns:a16="http://schemas.microsoft.com/office/drawing/2014/main" id="{E697A00B-7833-1576-4B04-72887E014CB3}"/>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0BE6C23-ED1E-7F2F-40C5-4B9DBD5A0F65}"/>
              </a:ext>
            </a:extLst>
          </p:cNvPr>
          <p:cNvSpPr>
            <a:spLocks noGrp="1"/>
          </p:cNvSpPr>
          <p:nvPr>
            <p:ph type="sldNum" sz="quarter" idx="12"/>
          </p:nvPr>
        </p:nvSpPr>
        <p:spPr/>
        <p:txBody>
          <a:bodyPr/>
          <a:lstStyle/>
          <a:p>
            <a:fld id="{C931406B-4BD3-4440-BE86-3AF5E9422203}" type="slidenum">
              <a:rPr lang="fr-FR" smtClean="0"/>
              <a:t>20</a:t>
            </a:fld>
            <a:endParaRPr lang="fr-F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arbre, extérieur, bâtiment&#10;&#10;Description générée automatiquement">
            <a:extLst>
              <a:ext uri="{FF2B5EF4-FFF2-40B4-BE49-F238E27FC236}">
                <a16:creationId xmlns:a16="http://schemas.microsoft.com/office/drawing/2014/main" id="{D3E45E54-84EF-5601-F220-05666D36B3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9525" y="192024"/>
            <a:ext cx="7571232" cy="6473952"/>
          </a:xfrm>
          <a:prstGeom prst="rect">
            <a:avLst/>
          </a:prstGeom>
          <a:ln w="31750">
            <a:solidFill>
              <a:schemeClr val="bg1"/>
            </a:solidFill>
          </a:ln>
        </p:spPr>
      </p:pic>
      <p:sp>
        <p:nvSpPr>
          <p:cNvPr id="4" name="ZoneTexte 3">
            <a:extLst>
              <a:ext uri="{FF2B5EF4-FFF2-40B4-BE49-F238E27FC236}">
                <a16:creationId xmlns:a16="http://schemas.microsoft.com/office/drawing/2014/main" id="{4FB41DE0-3377-EEA8-9C30-58203786987A}"/>
              </a:ext>
            </a:extLst>
          </p:cNvPr>
          <p:cNvSpPr txBox="1"/>
          <p:nvPr/>
        </p:nvSpPr>
        <p:spPr>
          <a:xfrm>
            <a:off x="7763774" y="4330460"/>
            <a:ext cx="4278701" cy="830997"/>
          </a:xfrm>
          <a:prstGeom prst="rect">
            <a:avLst/>
          </a:prstGeom>
          <a:noFill/>
        </p:spPr>
        <p:txBody>
          <a:bodyPr wrap="square" rtlCol="0">
            <a:spAutoFit/>
          </a:bodyPr>
          <a:lstStyle/>
          <a:p>
            <a:r>
              <a:rPr lang="fr-FR" sz="2400" b="1" dirty="0" err="1">
                <a:solidFill>
                  <a:schemeClr val="bg1"/>
                </a:solidFill>
              </a:rPr>
              <a:t>Tserkvas</a:t>
            </a:r>
            <a:r>
              <a:rPr lang="fr-FR" sz="2400" b="1" dirty="0">
                <a:solidFill>
                  <a:schemeClr val="bg1"/>
                </a:solidFill>
              </a:rPr>
              <a:t> en Bois  de la Région de Carpates</a:t>
            </a:r>
          </a:p>
        </p:txBody>
      </p:sp>
      <p:sp>
        <p:nvSpPr>
          <p:cNvPr id="5" name="Espace réservé de la date 4">
            <a:extLst>
              <a:ext uri="{FF2B5EF4-FFF2-40B4-BE49-F238E27FC236}">
                <a16:creationId xmlns:a16="http://schemas.microsoft.com/office/drawing/2014/main" id="{422E7652-AC84-D1D5-DB41-F4102649639F}"/>
              </a:ext>
            </a:extLst>
          </p:cNvPr>
          <p:cNvSpPr>
            <a:spLocks noGrp="1"/>
          </p:cNvSpPr>
          <p:nvPr>
            <p:ph type="dt" sz="half" idx="10"/>
          </p:nvPr>
        </p:nvSpPr>
        <p:spPr/>
        <p:txBody>
          <a:bodyPr/>
          <a:lstStyle/>
          <a:p>
            <a:fld id="{CC879FDE-2112-496D-8B69-D6EAE4E77D72}" type="datetime1">
              <a:rPr lang="fr-FR" smtClean="0"/>
              <a:t>15/07/2022</a:t>
            </a:fld>
            <a:endParaRPr lang="fr-FR"/>
          </a:p>
        </p:txBody>
      </p:sp>
      <p:sp>
        <p:nvSpPr>
          <p:cNvPr id="6" name="Espace réservé du pied de page 5">
            <a:extLst>
              <a:ext uri="{FF2B5EF4-FFF2-40B4-BE49-F238E27FC236}">
                <a16:creationId xmlns:a16="http://schemas.microsoft.com/office/drawing/2014/main" id="{0C0904BE-1B32-D402-FFCE-5147405B02B2}"/>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1B4D5DF7-2F37-52CF-45BB-98BAFBE9DF45}"/>
              </a:ext>
            </a:extLst>
          </p:cNvPr>
          <p:cNvSpPr>
            <a:spLocks noGrp="1"/>
          </p:cNvSpPr>
          <p:nvPr>
            <p:ph type="sldNum" sz="quarter" idx="12"/>
          </p:nvPr>
        </p:nvSpPr>
        <p:spPr/>
        <p:txBody>
          <a:bodyPr/>
          <a:lstStyle/>
          <a:p>
            <a:fld id="{C931406B-4BD3-4440-BE86-3AF5E9422203}" type="slidenum">
              <a:rPr lang="fr-FR" smtClean="0"/>
              <a:t>21</a:t>
            </a:fld>
            <a:endParaRPr lang="fr-F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ciel, extérieur, cité, bâtiment&#10;&#10;Description générée automatiquement">
            <a:extLst>
              <a:ext uri="{FF2B5EF4-FFF2-40B4-BE49-F238E27FC236}">
                <a16:creationId xmlns:a16="http://schemas.microsoft.com/office/drawing/2014/main" id="{A21F56BF-D775-9563-0D5B-8FA5845E78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31984" y="457200"/>
            <a:ext cx="10427677" cy="6084277"/>
          </a:xfrm>
          <a:prstGeom prst="rect">
            <a:avLst/>
          </a:prstGeom>
          <a:ln w="25400">
            <a:solidFill>
              <a:schemeClr val="bg1"/>
            </a:solidFill>
          </a:ln>
        </p:spPr>
      </p:pic>
      <p:sp>
        <p:nvSpPr>
          <p:cNvPr id="4" name="ZoneTexte 3">
            <a:extLst>
              <a:ext uri="{FF2B5EF4-FFF2-40B4-BE49-F238E27FC236}">
                <a16:creationId xmlns:a16="http://schemas.microsoft.com/office/drawing/2014/main" id="{FF42D44C-0778-7318-627E-27D2D318C32A}"/>
              </a:ext>
            </a:extLst>
          </p:cNvPr>
          <p:cNvSpPr txBox="1"/>
          <p:nvPr/>
        </p:nvSpPr>
        <p:spPr>
          <a:xfrm>
            <a:off x="5449824" y="0"/>
            <a:ext cx="8650224" cy="461665"/>
          </a:xfrm>
          <a:prstGeom prst="rect">
            <a:avLst/>
          </a:prstGeom>
          <a:noFill/>
        </p:spPr>
        <p:txBody>
          <a:bodyPr wrap="square" rtlCol="0">
            <a:spAutoFit/>
          </a:bodyPr>
          <a:lstStyle/>
          <a:p>
            <a:r>
              <a:rPr lang="fr-FR" sz="2400" b="1" dirty="0">
                <a:solidFill>
                  <a:schemeClr val="bg1"/>
                </a:solidFill>
              </a:rPr>
              <a:t>Varsovie</a:t>
            </a:r>
          </a:p>
        </p:txBody>
      </p:sp>
      <p:sp>
        <p:nvSpPr>
          <p:cNvPr id="5" name="Espace réservé de la date 4">
            <a:extLst>
              <a:ext uri="{FF2B5EF4-FFF2-40B4-BE49-F238E27FC236}">
                <a16:creationId xmlns:a16="http://schemas.microsoft.com/office/drawing/2014/main" id="{0E1C2157-6FF1-1024-030E-1AD6351039C5}"/>
              </a:ext>
            </a:extLst>
          </p:cNvPr>
          <p:cNvSpPr>
            <a:spLocks noGrp="1"/>
          </p:cNvSpPr>
          <p:nvPr>
            <p:ph type="dt" sz="half" idx="10"/>
          </p:nvPr>
        </p:nvSpPr>
        <p:spPr/>
        <p:txBody>
          <a:bodyPr/>
          <a:lstStyle/>
          <a:p>
            <a:fld id="{AF0EE103-B97A-44FD-9F12-EB403B5B58E7}" type="datetime1">
              <a:rPr lang="fr-FR" smtClean="0"/>
              <a:t>15/07/2022</a:t>
            </a:fld>
            <a:endParaRPr lang="fr-FR"/>
          </a:p>
        </p:txBody>
      </p:sp>
      <p:sp>
        <p:nvSpPr>
          <p:cNvPr id="6" name="Espace réservé du pied de page 5">
            <a:extLst>
              <a:ext uri="{FF2B5EF4-FFF2-40B4-BE49-F238E27FC236}">
                <a16:creationId xmlns:a16="http://schemas.microsoft.com/office/drawing/2014/main" id="{F7FF5E78-82FA-1F26-6CBD-EDEC5586174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E442700E-BEC0-B8AA-7336-8240FE5DF030}"/>
              </a:ext>
            </a:extLst>
          </p:cNvPr>
          <p:cNvSpPr>
            <a:spLocks noGrp="1"/>
          </p:cNvSpPr>
          <p:nvPr>
            <p:ph type="sldNum" sz="quarter" idx="12"/>
          </p:nvPr>
        </p:nvSpPr>
        <p:spPr/>
        <p:txBody>
          <a:bodyPr/>
          <a:lstStyle/>
          <a:p>
            <a:fld id="{C931406B-4BD3-4440-BE86-3AF5E9422203}" type="slidenum">
              <a:rPr lang="fr-FR" smtClean="0"/>
              <a:t>22</a:t>
            </a:fld>
            <a:endParaRPr lang="fr-F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Image 5" descr="Une image contenant ciel, extérieur, eau, rivière&#10;&#10;Description générée automatiquement">
            <a:extLst>
              <a:ext uri="{FF2B5EF4-FFF2-40B4-BE49-F238E27FC236}">
                <a16:creationId xmlns:a16="http://schemas.microsoft.com/office/drawing/2014/main" id="{EF60F0E4-55D5-A39F-6473-95E2DF34B7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63828" y="512064"/>
            <a:ext cx="9864344" cy="6039104"/>
          </a:xfrm>
          <a:prstGeom prst="rect">
            <a:avLst/>
          </a:prstGeom>
          <a:ln w="25400">
            <a:solidFill>
              <a:schemeClr val="tx1"/>
            </a:solidFill>
          </a:ln>
        </p:spPr>
      </p:pic>
      <p:sp>
        <p:nvSpPr>
          <p:cNvPr id="7" name="ZoneTexte 6">
            <a:extLst>
              <a:ext uri="{FF2B5EF4-FFF2-40B4-BE49-F238E27FC236}">
                <a16:creationId xmlns:a16="http://schemas.microsoft.com/office/drawing/2014/main" id="{E8AB578C-47D5-0F05-9D87-0B3674B1AD50}"/>
              </a:ext>
            </a:extLst>
          </p:cNvPr>
          <p:cNvSpPr txBox="1"/>
          <p:nvPr/>
        </p:nvSpPr>
        <p:spPr>
          <a:xfrm>
            <a:off x="5449824" y="39424"/>
            <a:ext cx="8266176" cy="461665"/>
          </a:xfrm>
          <a:prstGeom prst="rect">
            <a:avLst/>
          </a:prstGeom>
          <a:noFill/>
        </p:spPr>
        <p:txBody>
          <a:bodyPr wrap="square" rtlCol="0">
            <a:spAutoFit/>
          </a:bodyPr>
          <a:lstStyle/>
          <a:p>
            <a:r>
              <a:rPr lang="fr-FR" sz="2400" b="1" dirty="0"/>
              <a:t>Varsovie</a:t>
            </a:r>
          </a:p>
        </p:txBody>
      </p:sp>
      <p:sp>
        <p:nvSpPr>
          <p:cNvPr id="9" name="Espace réservé de la date 8">
            <a:extLst>
              <a:ext uri="{FF2B5EF4-FFF2-40B4-BE49-F238E27FC236}">
                <a16:creationId xmlns:a16="http://schemas.microsoft.com/office/drawing/2014/main" id="{CF459CD0-69DE-4FB9-5B3C-87229F0D9B63}"/>
              </a:ext>
            </a:extLst>
          </p:cNvPr>
          <p:cNvSpPr>
            <a:spLocks noGrp="1"/>
          </p:cNvSpPr>
          <p:nvPr>
            <p:ph type="dt" sz="half" idx="10"/>
          </p:nvPr>
        </p:nvSpPr>
        <p:spPr/>
        <p:txBody>
          <a:bodyPr/>
          <a:lstStyle/>
          <a:p>
            <a:fld id="{7D711151-2CE6-42FB-B198-167B05B2ECC1}" type="datetime1">
              <a:rPr lang="fr-FR" smtClean="0"/>
              <a:t>15/07/2022</a:t>
            </a:fld>
            <a:endParaRPr lang="fr-FR"/>
          </a:p>
        </p:txBody>
      </p:sp>
      <p:sp>
        <p:nvSpPr>
          <p:cNvPr id="10" name="Espace réservé du pied de page 9">
            <a:extLst>
              <a:ext uri="{FF2B5EF4-FFF2-40B4-BE49-F238E27FC236}">
                <a16:creationId xmlns:a16="http://schemas.microsoft.com/office/drawing/2014/main" id="{634282BA-D3D9-2DDF-8E5A-7ABD5C5674AC}"/>
              </a:ext>
            </a:extLst>
          </p:cNvPr>
          <p:cNvSpPr>
            <a:spLocks noGrp="1"/>
          </p:cNvSpPr>
          <p:nvPr>
            <p:ph type="ftr" sz="quarter" idx="11"/>
          </p:nvPr>
        </p:nvSpPr>
        <p:spPr/>
        <p:txBody>
          <a:bodyPr/>
          <a:lstStyle/>
          <a:p>
            <a:r>
              <a:rPr lang="fr-FR"/>
              <a:t>Lorient  2022</a:t>
            </a:r>
          </a:p>
        </p:txBody>
      </p:sp>
      <p:sp>
        <p:nvSpPr>
          <p:cNvPr id="11" name="Espace réservé du numéro de diapositive 10">
            <a:extLst>
              <a:ext uri="{FF2B5EF4-FFF2-40B4-BE49-F238E27FC236}">
                <a16:creationId xmlns:a16="http://schemas.microsoft.com/office/drawing/2014/main" id="{48222C76-090A-C9A8-38EA-5877627F385F}"/>
              </a:ext>
            </a:extLst>
          </p:cNvPr>
          <p:cNvSpPr>
            <a:spLocks noGrp="1"/>
          </p:cNvSpPr>
          <p:nvPr>
            <p:ph type="sldNum" sz="quarter" idx="12"/>
          </p:nvPr>
        </p:nvSpPr>
        <p:spPr/>
        <p:txBody>
          <a:bodyPr/>
          <a:lstStyle/>
          <a:p>
            <a:fld id="{C931406B-4BD3-4440-BE86-3AF5E9422203}" type="slidenum">
              <a:rPr lang="fr-FR" smtClean="0"/>
              <a:t>23</a:t>
            </a:fld>
            <a:endParaRPr lang="fr-F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intérieur, pierre&#10;&#10;Description générée automatiquement">
            <a:extLst>
              <a:ext uri="{FF2B5EF4-FFF2-40B4-BE49-F238E27FC236}">
                <a16:creationId xmlns:a16="http://schemas.microsoft.com/office/drawing/2014/main" id="{95FA074E-148D-B18C-1F4F-6508776D623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75488" y="585216"/>
            <a:ext cx="11265408" cy="5943600"/>
          </a:xfrm>
          <a:prstGeom prst="rect">
            <a:avLst/>
          </a:prstGeom>
          <a:ln w="28575">
            <a:solidFill>
              <a:schemeClr val="bg1"/>
            </a:solidFill>
          </a:ln>
        </p:spPr>
      </p:pic>
      <p:sp>
        <p:nvSpPr>
          <p:cNvPr id="4" name="ZoneTexte 3">
            <a:extLst>
              <a:ext uri="{FF2B5EF4-FFF2-40B4-BE49-F238E27FC236}">
                <a16:creationId xmlns:a16="http://schemas.microsoft.com/office/drawing/2014/main" id="{08706A7A-0D66-4747-587C-715E09D3DEA5}"/>
              </a:ext>
            </a:extLst>
          </p:cNvPr>
          <p:cNvSpPr txBox="1"/>
          <p:nvPr/>
        </p:nvSpPr>
        <p:spPr>
          <a:xfrm>
            <a:off x="3895344" y="123551"/>
            <a:ext cx="10003536" cy="461665"/>
          </a:xfrm>
          <a:prstGeom prst="rect">
            <a:avLst/>
          </a:prstGeom>
          <a:noFill/>
        </p:spPr>
        <p:txBody>
          <a:bodyPr wrap="square" rtlCol="0">
            <a:spAutoFit/>
          </a:bodyPr>
          <a:lstStyle/>
          <a:p>
            <a:r>
              <a:rPr lang="fr-FR" sz="2400" b="1" dirty="0"/>
              <a:t>Les Mines De Sel De Wieliczka</a:t>
            </a:r>
          </a:p>
        </p:txBody>
      </p:sp>
      <p:sp>
        <p:nvSpPr>
          <p:cNvPr id="5" name="Espace réservé de la date 4">
            <a:extLst>
              <a:ext uri="{FF2B5EF4-FFF2-40B4-BE49-F238E27FC236}">
                <a16:creationId xmlns:a16="http://schemas.microsoft.com/office/drawing/2014/main" id="{08A84A49-1C06-C4F4-8AB3-37369B7E9866}"/>
              </a:ext>
            </a:extLst>
          </p:cNvPr>
          <p:cNvSpPr>
            <a:spLocks noGrp="1"/>
          </p:cNvSpPr>
          <p:nvPr>
            <p:ph type="dt" sz="half" idx="10"/>
          </p:nvPr>
        </p:nvSpPr>
        <p:spPr/>
        <p:txBody>
          <a:bodyPr/>
          <a:lstStyle/>
          <a:p>
            <a:fld id="{E9C5F248-71FA-47C1-BD99-117B64299876}" type="datetime1">
              <a:rPr lang="fr-FR" smtClean="0"/>
              <a:t>15/07/2022</a:t>
            </a:fld>
            <a:endParaRPr lang="fr-FR"/>
          </a:p>
        </p:txBody>
      </p:sp>
      <p:sp>
        <p:nvSpPr>
          <p:cNvPr id="6" name="Espace réservé du pied de page 5">
            <a:extLst>
              <a:ext uri="{FF2B5EF4-FFF2-40B4-BE49-F238E27FC236}">
                <a16:creationId xmlns:a16="http://schemas.microsoft.com/office/drawing/2014/main" id="{F2D65B19-A23E-CD10-4414-BD7D6CCA2396}"/>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BC6407D4-9416-7414-0FA4-45B4E89A9D84}"/>
              </a:ext>
            </a:extLst>
          </p:cNvPr>
          <p:cNvSpPr>
            <a:spLocks noGrp="1"/>
          </p:cNvSpPr>
          <p:nvPr>
            <p:ph type="sldNum" sz="quarter" idx="12"/>
          </p:nvPr>
        </p:nvSpPr>
        <p:spPr/>
        <p:txBody>
          <a:bodyPr/>
          <a:lstStyle/>
          <a:p>
            <a:fld id="{C931406B-4BD3-4440-BE86-3AF5E9422203}" type="slidenum">
              <a:rPr lang="fr-FR" smtClean="0"/>
              <a:t>24</a:t>
            </a:fld>
            <a:endParaRPr lang="fr-F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D33DB86-176B-0BDB-8D71-4F19FD41FB9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13233" y="438912"/>
            <a:ext cx="10735055" cy="6108191"/>
          </a:xfrm>
          <a:prstGeom prst="rect">
            <a:avLst/>
          </a:prstGeom>
          <a:ln w="31750">
            <a:solidFill>
              <a:schemeClr val="tx1"/>
            </a:solidFill>
          </a:ln>
        </p:spPr>
      </p:pic>
      <p:sp>
        <p:nvSpPr>
          <p:cNvPr id="5" name="ZoneTexte 4">
            <a:extLst>
              <a:ext uri="{FF2B5EF4-FFF2-40B4-BE49-F238E27FC236}">
                <a16:creationId xmlns:a16="http://schemas.microsoft.com/office/drawing/2014/main" id="{371764D9-7D6E-79FE-240C-6D662AC4F26E}"/>
              </a:ext>
            </a:extLst>
          </p:cNvPr>
          <p:cNvSpPr txBox="1"/>
          <p:nvPr/>
        </p:nvSpPr>
        <p:spPr>
          <a:xfrm>
            <a:off x="4187952" y="13823"/>
            <a:ext cx="8321040" cy="461665"/>
          </a:xfrm>
          <a:prstGeom prst="rect">
            <a:avLst/>
          </a:prstGeom>
          <a:noFill/>
        </p:spPr>
        <p:txBody>
          <a:bodyPr wrap="square" rtlCol="0">
            <a:spAutoFit/>
          </a:bodyPr>
          <a:lstStyle/>
          <a:p>
            <a:r>
              <a:rPr lang="fr-FR" sz="2400" b="1" dirty="0"/>
              <a:t>Le Parc National de  d’</a:t>
            </a:r>
            <a:r>
              <a:rPr lang="fr-FR" sz="2400" b="1" dirty="0" err="1"/>
              <a:t>Ojcow</a:t>
            </a:r>
            <a:endParaRPr lang="fr-FR" sz="2400" b="1" dirty="0"/>
          </a:p>
        </p:txBody>
      </p:sp>
      <p:sp>
        <p:nvSpPr>
          <p:cNvPr id="6" name="Espace réservé de la date 5">
            <a:extLst>
              <a:ext uri="{FF2B5EF4-FFF2-40B4-BE49-F238E27FC236}">
                <a16:creationId xmlns:a16="http://schemas.microsoft.com/office/drawing/2014/main" id="{6338CE3B-E8C8-29BF-631A-649820063B84}"/>
              </a:ext>
            </a:extLst>
          </p:cNvPr>
          <p:cNvSpPr>
            <a:spLocks noGrp="1"/>
          </p:cNvSpPr>
          <p:nvPr>
            <p:ph type="dt" sz="half" idx="10"/>
          </p:nvPr>
        </p:nvSpPr>
        <p:spPr/>
        <p:txBody>
          <a:bodyPr/>
          <a:lstStyle/>
          <a:p>
            <a:fld id="{996E89AC-E714-4779-9C91-CEFE981D83E0}" type="datetime1">
              <a:rPr lang="fr-FR" smtClean="0"/>
              <a:t>15/07/2022</a:t>
            </a:fld>
            <a:endParaRPr lang="fr-FR"/>
          </a:p>
        </p:txBody>
      </p:sp>
      <p:sp>
        <p:nvSpPr>
          <p:cNvPr id="7" name="Espace réservé du pied de page 6">
            <a:extLst>
              <a:ext uri="{FF2B5EF4-FFF2-40B4-BE49-F238E27FC236}">
                <a16:creationId xmlns:a16="http://schemas.microsoft.com/office/drawing/2014/main" id="{658E437D-B13C-0548-00EF-84001990518F}"/>
              </a:ext>
            </a:extLst>
          </p:cNvPr>
          <p:cNvSpPr>
            <a:spLocks noGrp="1"/>
          </p:cNvSpPr>
          <p:nvPr>
            <p:ph type="ftr" sz="quarter" idx="11"/>
          </p:nvPr>
        </p:nvSpPr>
        <p:spPr/>
        <p:txBody>
          <a:bodyPr/>
          <a:lstStyle/>
          <a:p>
            <a:r>
              <a:rPr lang="fr-FR"/>
              <a:t>Lorient  2022</a:t>
            </a:r>
          </a:p>
        </p:txBody>
      </p:sp>
      <p:sp>
        <p:nvSpPr>
          <p:cNvPr id="8" name="Espace réservé du numéro de diapositive 7">
            <a:extLst>
              <a:ext uri="{FF2B5EF4-FFF2-40B4-BE49-F238E27FC236}">
                <a16:creationId xmlns:a16="http://schemas.microsoft.com/office/drawing/2014/main" id="{B3612C3E-CFD4-5739-F72C-8573FA02511F}"/>
              </a:ext>
            </a:extLst>
          </p:cNvPr>
          <p:cNvSpPr>
            <a:spLocks noGrp="1"/>
          </p:cNvSpPr>
          <p:nvPr>
            <p:ph type="sldNum" sz="quarter" idx="12"/>
          </p:nvPr>
        </p:nvSpPr>
        <p:spPr/>
        <p:txBody>
          <a:bodyPr/>
          <a:lstStyle/>
          <a:p>
            <a:fld id="{C931406B-4BD3-4440-BE86-3AF5E9422203}" type="slidenum">
              <a:rPr lang="fr-FR" smtClean="0"/>
              <a:t>25</a:t>
            </a:fld>
            <a:endParaRPr lang="fr-FR"/>
          </a:p>
        </p:txBody>
      </p:sp>
    </p:spTree>
    <p:extLst>
      <p:ext uri="{BB962C8B-B14F-4D97-AF65-F5344CB8AC3E}">
        <p14:creationId xmlns:p14="http://schemas.microsoft.com/office/powerpoint/2010/main" val="1696314410"/>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ciel, roche&#10;&#10;Description générée automatiquement">
            <a:extLst>
              <a:ext uri="{FF2B5EF4-FFF2-40B4-BE49-F238E27FC236}">
                <a16:creationId xmlns:a16="http://schemas.microsoft.com/office/drawing/2014/main" id="{66E37DE9-C62D-5968-1A8B-0740B8A2C9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02336" y="493776"/>
            <a:ext cx="11411712" cy="6163055"/>
          </a:xfrm>
          <a:prstGeom prst="rect">
            <a:avLst/>
          </a:prstGeom>
          <a:ln w="28575">
            <a:solidFill>
              <a:schemeClr val="bg1"/>
            </a:solidFill>
          </a:ln>
        </p:spPr>
      </p:pic>
      <p:sp>
        <p:nvSpPr>
          <p:cNvPr id="4" name="ZoneTexte 3">
            <a:extLst>
              <a:ext uri="{FF2B5EF4-FFF2-40B4-BE49-F238E27FC236}">
                <a16:creationId xmlns:a16="http://schemas.microsoft.com/office/drawing/2014/main" id="{58E7FEAF-3FB5-B84E-7878-FC1C9C214E65}"/>
              </a:ext>
            </a:extLst>
          </p:cNvPr>
          <p:cNvSpPr txBox="1"/>
          <p:nvPr/>
        </p:nvSpPr>
        <p:spPr>
          <a:xfrm>
            <a:off x="3877056" y="91440"/>
            <a:ext cx="7607808" cy="461665"/>
          </a:xfrm>
          <a:prstGeom prst="rect">
            <a:avLst/>
          </a:prstGeom>
          <a:noFill/>
        </p:spPr>
        <p:txBody>
          <a:bodyPr wrap="square" rtlCol="0">
            <a:spAutoFit/>
          </a:bodyPr>
          <a:lstStyle/>
          <a:p>
            <a:r>
              <a:rPr lang="fr-FR" sz="2400" b="1" dirty="0">
                <a:solidFill>
                  <a:schemeClr val="bg1"/>
                </a:solidFill>
              </a:rPr>
              <a:t>La mer Baltique Plage Gdansk</a:t>
            </a:r>
          </a:p>
        </p:txBody>
      </p:sp>
      <p:sp>
        <p:nvSpPr>
          <p:cNvPr id="5" name="Espace réservé de la date 4">
            <a:extLst>
              <a:ext uri="{FF2B5EF4-FFF2-40B4-BE49-F238E27FC236}">
                <a16:creationId xmlns:a16="http://schemas.microsoft.com/office/drawing/2014/main" id="{46219847-2DCC-E370-0EAB-744EAD85DB71}"/>
              </a:ext>
            </a:extLst>
          </p:cNvPr>
          <p:cNvSpPr>
            <a:spLocks noGrp="1"/>
          </p:cNvSpPr>
          <p:nvPr>
            <p:ph type="dt" sz="half" idx="10"/>
          </p:nvPr>
        </p:nvSpPr>
        <p:spPr/>
        <p:txBody>
          <a:bodyPr/>
          <a:lstStyle/>
          <a:p>
            <a:fld id="{16747C8C-A83F-45C5-AEAB-614ECD4C07EF}" type="datetime1">
              <a:rPr lang="fr-FR" smtClean="0"/>
              <a:t>15/07/2022</a:t>
            </a:fld>
            <a:endParaRPr lang="fr-FR"/>
          </a:p>
        </p:txBody>
      </p:sp>
      <p:sp>
        <p:nvSpPr>
          <p:cNvPr id="6" name="Espace réservé du pied de page 5">
            <a:extLst>
              <a:ext uri="{FF2B5EF4-FFF2-40B4-BE49-F238E27FC236}">
                <a16:creationId xmlns:a16="http://schemas.microsoft.com/office/drawing/2014/main" id="{6F6EDA6F-EEA8-03C0-B3AE-0EDACCC9A088}"/>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12825231-8ECB-1420-F1FC-B53617A37E3A}"/>
              </a:ext>
            </a:extLst>
          </p:cNvPr>
          <p:cNvSpPr>
            <a:spLocks noGrp="1"/>
          </p:cNvSpPr>
          <p:nvPr>
            <p:ph type="sldNum" sz="quarter" idx="12"/>
          </p:nvPr>
        </p:nvSpPr>
        <p:spPr/>
        <p:txBody>
          <a:bodyPr/>
          <a:lstStyle/>
          <a:p>
            <a:fld id="{C931406B-4BD3-4440-BE86-3AF5E9422203}" type="slidenum">
              <a:rPr lang="fr-FR" smtClean="0"/>
              <a:t>26</a:t>
            </a:fld>
            <a:endParaRPr lang="fr-F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au, nature, récif&#10;&#10;Description générée automatiquement">
            <a:extLst>
              <a:ext uri="{FF2B5EF4-FFF2-40B4-BE49-F238E27FC236}">
                <a16:creationId xmlns:a16="http://schemas.microsoft.com/office/drawing/2014/main" id="{128289CB-3C66-E7E8-6E44-828420B7AEF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191F5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75AE9FCA-ABAD-5CB7-FB66-C52DB7700583}"/>
              </a:ext>
            </a:extLst>
          </p:cNvPr>
          <p:cNvSpPr txBox="1"/>
          <p:nvPr/>
        </p:nvSpPr>
        <p:spPr>
          <a:xfrm>
            <a:off x="3310128" y="97345"/>
            <a:ext cx="8723376" cy="461665"/>
          </a:xfrm>
          <a:prstGeom prst="rect">
            <a:avLst/>
          </a:prstGeom>
          <a:noFill/>
        </p:spPr>
        <p:txBody>
          <a:bodyPr wrap="square" rtlCol="0">
            <a:spAutoFit/>
          </a:bodyPr>
          <a:lstStyle/>
          <a:p>
            <a:r>
              <a:rPr lang="fr-FR" sz="2400" b="1" dirty="0">
                <a:solidFill>
                  <a:schemeClr val="bg1"/>
                </a:solidFill>
              </a:rPr>
              <a:t>La Varmie  Mazurie &lt;  Pologne de L’est &gt;</a:t>
            </a:r>
          </a:p>
        </p:txBody>
      </p:sp>
      <p:sp>
        <p:nvSpPr>
          <p:cNvPr id="5" name="Espace réservé de la date 4">
            <a:extLst>
              <a:ext uri="{FF2B5EF4-FFF2-40B4-BE49-F238E27FC236}">
                <a16:creationId xmlns:a16="http://schemas.microsoft.com/office/drawing/2014/main" id="{66CE1B97-2517-4BE6-1175-B4B6A3F568AF}"/>
              </a:ext>
            </a:extLst>
          </p:cNvPr>
          <p:cNvSpPr>
            <a:spLocks noGrp="1"/>
          </p:cNvSpPr>
          <p:nvPr>
            <p:ph type="dt" sz="half" idx="10"/>
          </p:nvPr>
        </p:nvSpPr>
        <p:spPr/>
        <p:txBody>
          <a:bodyPr/>
          <a:lstStyle/>
          <a:p>
            <a:fld id="{F3BE7725-65D2-477C-ABB9-6FFC6A3E8AA3}" type="datetime1">
              <a:rPr lang="fr-FR" smtClean="0"/>
              <a:t>15/07/2022</a:t>
            </a:fld>
            <a:endParaRPr lang="fr-FR"/>
          </a:p>
        </p:txBody>
      </p:sp>
      <p:sp>
        <p:nvSpPr>
          <p:cNvPr id="6" name="Espace réservé du pied de page 5">
            <a:extLst>
              <a:ext uri="{FF2B5EF4-FFF2-40B4-BE49-F238E27FC236}">
                <a16:creationId xmlns:a16="http://schemas.microsoft.com/office/drawing/2014/main" id="{34D8245B-EF07-CC49-B27B-E939E7058773}"/>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AEE803F3-7C96-5BC4-1806-E54A75BAA8ED}"/>
              </a:ext>
            </a:extLst>
          </p:cNvPr>
          <p:cNvSpPr>
            <a:spLocks noGrp="1"/>
          </p:cNvSpPr>
          <p:nvPr>
            <p:ph type="sldNum" sz="quarter" idx="12"/>
          </p:nvPr>
        </p:nvSpPr>
        <p:spPr/>
        <p:txBody>
          <a:bodyPr/>
          <a:lstStyle/>
          <a:p>
            <a:fld id="{C931406B-4BD3-4440-BE86-3AF5E9422203}" type="slidenum">
              <a:rPr lang="fr-FR" smtClean="0"/>
              <a:t>27</a:t>
            </a:fld>
            <a:endParaRPr lang="fr-FR"/>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jaune, lieu de culte&#10;&#10;Description générée automatiquement">
            <a:extLst>
              <a:ext uri="{FF2B5EF4-FFF2-40B4-BE49-F238E27FC236}">
                <a16:creationId xmlns:a16="http://schemas.microsoft.com/office/drawing/2014/main" id="{5AD2DD59-3631-2078-21D0-AFD3FBC85B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69492" y="548640"/>
            <a:ext cx="9653016" cy="6108192"/>
          </a:xfrm>
          <a:prstGeom prst="rect">
            <a:avLst/>
          </a:prstGeom>
          <a:ln w="28575">
            <a:solidFill>
              <a:schemeClr val="bg1"/>
            </a:solidFill>
          </a:ln>
        </p:spPr>
      </p:pic>
      <p:sp>
        <p:nvSpPr>
          <p:cNvPr id="4" name="ZoneTexte 3">
            <a:extLst>
              <a:ext uri="{FF2B5EF4-FFF2-40B4-BE49-F238E27FC236}">
                <a16:creationId xmlns:a16="http://schemas.microsoft.com/office/drawing/2014/main" id="{66C8B314-433B-C4E8-B80C-29E29F1B0841}"/>
              </a:ext>
            </a:extLst>
          </p:cNvPr>
          <p:cNvSpPr txBox="1"/>
          <p:nvPr/>
        </p:nvSpPr>
        <p:spPr>
          <a:xfrm>
            <a:off x="5285232" y="86975"/>
            <a:ext cx="7936992"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Cracovie</a:t>
            </a:r>
          </a:p>
        </p:txBody>
      </p:sp>
      <p:sp>
        <p:nvSpPr>
          <p:cNvPr id="5" name="Espace réservé de la date 4">
            <a:extLst>
              <a:ext uri="{FF2B5EF4-FFF2-40B4-BE49-F238E27FC236}">
                <a16:creationId xmlns:a16="http://schemas.microsoft.com/office/drawing/2014/main" id="{46B4A8BF-5598-EA69-3C9E-C971BA7C9FB7}"/>
              </a:ext>
            </a:extLst>
          </p:cNvPr>
          <p:cNvSpPr>
            <a:spLocks noGrp="1"/>
          </p:cNvSpPr>
          <p:nvPr>
            <p:ph type="dt" sz="half" idx="10"/>
          </p:nvPr>
        </p:nvSpPr>
        <p:spPr/>
        <p:txBody>
          <a:bodyPr/>
          <a:lstStyle/>
          <a:p>
            <a:fld id="{3DCBC302-1588-4901-A01A-3152310E5DC0}" type="datetime1">
              <a:rPr lang="fr-FR" smtClean="0"/>
              <a:t>15/07/2022</a:t>
            </a:fld>
            <a:endParaRPr lang="fr-FR"/>
          </a:p>
        </p:txBody>
      </p:sp>
      <p:sp>
        <p:nvSpPr>
          <p:cNvPr id="6" name="Espace réservé du pied de page 5">
            <a:extLst>
              <a:ext uri="{FF2B5EF4-FFF2-40B4-BE49-F238E27FC236}">
                <a16:creationId xmlns:a16="http://schemas.microsoft.com/office/drawing/2014/main" id="{BA90E0C1-3A33-411C-5DE7-1188CD7ED9D0}"/>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7517BFCC-5A30-4266-B9A0-10CF0C922C27}"/>
              </a:ext>
            </a:extLst>
          </p:cNvPr>
          <p:cNvSpPr>
            <a:spLocks noGrp="1"/>
          </p:cNvSpPr>
          <p:nvPr>
            <p:ph type="sldNum" sz="quarter" idx="12"/>
          </p:nvPr>
        </p:nvSpPr>
        <p:spPr/>
        <p:txBody>
          <a:bodyPr/>
          <a:lstStyle/>
          <a:p>
            <a:fld id="{C931406B-4BD3-4440-BE86-3AF5E9422203}" type="slidenum">
              <a:rPr lang="fr-FR" smtClean="0"/>
              <a:t>28</a:t>
            </a:fld>
            <a:endParaRPr lang="fr-FR"/>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A26A2BB-DDD9-8543-686C-1E3E797A12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6928" y="585216"/>
            <a:ext cx="11064240" cy="5760719"/>
          </a:xfrm>
          <a:prstGeom prst="rect">
            <a:avLst/>
          </a:prstGeom>
          <a:ln w="28575">
            <a:solidFill>
              <a:schemeClr val="bg1"/>
            </a:solidFill>
          </a:ln>
        </p:spPr>
      </p:pic>
      <p:sp>
        <p:nvSpPr>
          <p:cNvPr id="4" name="ZoneTexte 3">
            <a:extLst>
              <a:ext uri="{FF2B5EF4-FFF2-40B4-BE49-F238E27FC236}">
                <a16:creationId xmlns:a16="http://schemas.microsoft.com/office/drawing/2014/main" id="{2DB9646B-0B5B-4EB0-C1FB-0F6B79F0C964}"/>
              </a:ext>
            </a:extLst>
          </p:cNvPr>
          <p:cNvSpPr txBox="1"/>
          <p:nvPr/>
        </p:nvSpPr>
        <p:spPr>
          <a:xfrm>
            <a:off x="3578352" y="123551"/>
            <a:ext cx="8046720" cy="461665"/>
          </a:xfrm>
          <a:prstGeom prst="rect">
            <a:avLst/>
          </a:prstGeom>
          <a:noFill/>
        </p:spPr>
        <p:txBody>
          <a:bodyPr wrap="square" rtlCol="0">
            <a:spAutoFit/>
          </a:bodyPr>
          <a:lstStyle/>
          <a:p>
            <a:r>
              <a:rPr lang="fr-FR" sz="2400" b="1" dirty="0">
                <a:solidFill>
                  <a:schemeClr val="bg1"/>
                </a:solidFill>
              </a:rPr>
              <a:t>Vue Panoramique De Wroclaw</a:t>
            </a:r>
          </a:p>
        </p:txBody>
      </p:sp>
      <p:sp>
        <p:nvSpPr>
          <p:cNvPr id="5" name="Espace réservé de la date 4">
            <a:extLst>
              <a:ext uri="{FF2B5EF4-FFF2-40B4-BE49-F238E27FC236}">
                <a16:creationId xmlns:a16="http://schemas.microsoft.com/office/drawing/2014/main" id="{B473412E-968C-DC44-0EF3-BD56A336FF5F}"/>
              </a:ext>
            </a:extLst>
          </p:cNvPr>
          <p:cNvSpPr>
            <a:spLocks noGrp="1"/>
          </p:cNvSpPr>
          <p:nvPr>
            <p:ph type="dt" sz="half" idx="10"/>
          </p:nvPr>
        </p:nvSpPr>
        <p:spPr/>
        <p:txBody>
          <a:bodyPr/>
          <a:lstStyle/>
          <a:p>
            <a:fld id="{71C005AC-ABE0-404A-9435-6603FCF8FA02}" type="datetime1">
              <a:rPr lang="fr-FR" smtClean="0"/>
              <a:t>15/07/2022</a:t>
            </a:fld>
            <a:endParaRPr lang="fr-FR"/>
          </a:p>
        </p:txBody>
      </p:sp>
      <p:sp>
        <p:nvSpPr>
          <p:cNvPr id="6" name="Espace réservé du pied de page 5">
            <a:extLst>
              <a:ext uri="{FF2B5EF4-FFF2-40B4-BE49-F238E27FC236}">
                <a16:creationId xmlns:a16="http://schemas.microsoft.com/office/drawing/2014/main" id="{FE7DDFA9-CBE5-76D8-63AC-CF8E825353AC}"/>
              </a:ext>
            </a:extLst>
          </p:cNvPr>
          <p:cNvSpPr>
            <a:spLocks noGrp="1"/>
          </p:cNvSpPr>
          <p:nvPr>
            <p:ph type="ftr" sz="quarter" idx="11"/>
          </p:nvPr>
        </p:nvSpPr>
        <p:spPr/>
        <p:txBody>
          <a:bodyPr/>
          <a:lstStyle/>
          <a:p>
            <a:r>
              <a:rPr lang="fr-FR"/>
              <a:t>Lorient  2022</a:t>
            </a:r>
          </a:p>
        </p:txBody>
      </p:sp>
      <p:sp>
        <p:nvSpPr>
          <p:cNvPr id="7" name="Espace réservé du numéro de diapositive 6">
            <a:extLst>
              <a:ext uri="{FF2B5EF4-FFF2-40B4-BE49-F238E27FC236}">
                <a16:creationId xmlns:a16="http://schemas.microsoft.com/office/drawing/2014/main" id="{BA8134B8-3644-462E-CFA3-D3E4B3B507E9}"/>
              </a:ext>
            </a:extLst>
          </p:cNvPr>
          <p:cNvSpPr>
            <a:spLocks noGrp="1"/>
          </p:cNvSpPr>
          <p:nvPr>
            <p:ph type="sldNum" sz="quarter" idx="12"/>
          </p:nvPr>
        </p:nvSpPr>
        <p:spPr/>
        <p:txBody>
          <a:bodyPr/>
          <a:lstStyle/>
          <a:p>
            <a:fld id="{C931406B-4BD3-4440-BE86-3AF5E9422203}" type="slidenum">
              <a:rPr lang="fr-FR" smtClean="0"/>
              <a:t>29</a:t>
            </a:fld>
            <a:endParaRPr lang="fr-FR"/>
          </a:p>
        </p:txBody>
      </p:sp>
    </p:spTree>
    <p:extLst>
      <p:ext uri="{BB962C8B-B14F-4D97-AF65-F5344CB8AC3E}">
        <p14:creationId xmlns:p14="http://schemas.microsoft.com/office/powerpoint/2010/main" val="733792445"/>
      </p:ext>
    </p:extLst>
  </p:cSld>
  <p:clrMapOvr>
    <a:masterClrMapping/>
  </p:clrMapOvr>
  <mc:AlternateContent xmlns:mc="http://schemas.openxmlformats.org/markup-compatibility/2006" xmlns:p14="http://schemas.microsoft.com/office/powerpoint/2010/main">
    <mc:Choice Requires="p14">
      <p:transition spd="slow" p14:dur="5000" advTm="16000">
        <p14:prism/>
      </p:transition>
    </mc:Choice>
    <mc:Fallback xmlns="">
      <p:transition spd="slow"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334</Words>
  <Application>Microsoft Office PowerPoint</Application>
  <PresentationFormat>Grand écran</PresentationFormat>
  <Paragraphs>117</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11</cp:revision>
  <dcterms:created xsi:type="dcterms:W3CDTF">2022-06-26T11:41:41Z</dcterms:created>
  <dcterms:modified xsi:type="dcterms:W3CDTF">2022-07-15T13:23:10Z</dcterms:modified>
</cp:coreProperties>
</file>