
<file path=[Content_Types].xml><?xml version="1.0" encoding="utf-8"?>
<Types xmlns="http://schemas.openxmlformats.org/package/2006/content-types">
  <Default Extension="gif" ContentType="image/gif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280" r:id="rId6"/>
    <p:sldId id="281" r:id="rId7"/>
    <p:sldId id="278" r:id="rId8"/>
    <p:sldId id="285" r:id="rId9"/>
    <p:sldId id="288" r:id="rId10"/>
    <p:sldId id="299" r:id="rId11"/>
    <p:sldId id="298" r:id="rId12"/>
    <p:sldId id="297" r:id="rId13"/>
    <p:sldId id="296" r:id="rId14"/>
    <p:sldId id="295" r:id="rId15"/>
    <p:sldId id="294" r:id="rId16"/>
    <p:sldId id="287" r:id="rId17"/>
    <p:sldId id="293" r:id="rId18"/>
    <p:sldId id="302" r:id="rId19"/>
    <p:sldId id="300" r:id="rId20"/>
    <p:sldId id="308" r:id="rId21"/>
    <p:sldId id="301" r:id="rId22"/>
    <p:sldId id="307" r:id="rId23"/>
    <p:sldId id="306" r:id="rId24"/>
    <p:sldId id="305" r:id="rId25"/>
    <p:sldId id="304" r:id="rId26"/>
    <p:sldId id="303" r:id="rId27"/>
    <p:sldId id="289" r:id="rId28"/>
    <p:sldId id="291" r:id="rId29"/>
    <p:sldId id="310" r:id="rId30"/>
    <p:sldId id="309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  85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ytmp3free.cc_giovanni-marradi-violetera-youtubemp3free.org">
            <a:hlinkClick r:id="" action="ppaction://media"/>
            <a:extLst>
              <a:ext uri="{FF2B5EF4-FFF2-40B4-BE49-F238E27FC236}">
                <a16:creationId xmlns:a16="http://schemas.microsoft.com/office/drawing/2014/main" id="{EE5D2010-01FF-0610-6972-2AE24EFC5D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888776" y="548680"/>
            <a:ext cx="360040" cy="36004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152986F3-A4EA-6005-F83F-7D417CAD1C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9462"/>
            <a:ext cx="10801200" cy="573985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83A5B0CE-E695-8CF3-EC9F-ACE9FE24A0B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456040" y="72870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9CB1A298-E5CD-E757-0FE1-1F46A82A656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796676" y="179728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E484062-E132-E530-D7AB-3078B71E470E}"/>
              </a:ext>
            </a:extLst>
          </p:cNvPr>
          <p:cNvSpPr txBox="1"/>
          <p:nvPr/>
        </p:nvSpPr>
        <p:spPr>
          <a:xfrm>
            <a:off x="19147" y="6382334"/>
            <a:ext cx="12186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Russia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Russie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Rusya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Rusia</a:t>
            </a:r>
            <a:r>
              <a:rPr lang="cs-CZ" sz="2400" b="1" dirty="0">
                <a:solidFill>
                  <a:srgbClr val="FF0000"/>
                </a:solidFill>
              </a:rPr>
              <a:t>     </a:t>
            </a:r>
            <a:r>
              <a:rPr 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Rosja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az-Cyrl-AZ" sz="2400" b="1" dirty="0">
                <a:solidFill>
                  <a:srgbClr val="FF0000"/>
                </a:solidFill>
              </a:rPr>
              <a:t>Россия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8F0EC01-5A71-51AB-2518-A21E09E792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566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F644CED-8ED8-1A0D-3086-4F5D36B47136}"/>
              </a:ext>
            </a:extLst>
          </p:cNvPr>
          <p:cNvSpPr/>
          <p:nvPr/>
        </p:nvSpPr>
        <p:spPr>
          <a:xfrm>
            <a:off x="711901" y="383296"/>
            <a:ext cx="108012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Rusko  85</a:t>
            </a:r>
            <a:endParaRPr lang="es-ES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</p:transition>
    </mc:Choice>
    <mc:Fallback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242A682-E96B-AA35-44FF-DE4676AA90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C8EB89-4A5F-68A7-3717-75FC070294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99FE47-CA59-2D3F-7D85-0D6E34D34B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A68FE3-EB36-CDC9-FC2E-5F71712D3E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88" y="548680"/>
            <a:ext cx="10802912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E1614C-7ED3-449A-2126-8E735F35DB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EEFA0B-62F6-F493-D883-A31277D99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BAF58A6-9139-57AF-FBAF-639075ED87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26368"/>
            <a:ext cx="10801200" cy="58052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6773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6CFF41C-7FB1-8990-592B-95EB61CA5A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06165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CB86FC-58F3-940C-E65C-410EC99469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7186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F6C2B4-531D-C5FB-283D-BFFF61581A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21117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FD8321-E576-43CD-0F4D-C2F5238777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90301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486244-9040-7DC3-325D-4C64F048A2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6597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DFA2AE-5964-5D71-EDB2-771D5EA8A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988CD6-97DC-444C-D59E-FCB04098A6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22402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BBE14B-74D9-DFB8-8757-FEDC32CC42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8821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4CD492-0FB7-065D-FF97-B862ADC355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3309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598CE2-4CD5-3A77-C17A-6C4F7A8F2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2644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320FC4F-B534-B20F-2232-58233849B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95739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50F544-665E-F11A-591E-504BE6B2A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445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E82D72-BDD3-3FD1-4442-003DB82963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28925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C7B308-E8EA-F065-830D-C2FCADD91C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7805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A203C8-52E7-B819-9386-7C57DEB8CE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4689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3463CA-A9BC-5831-4F8B-AE4BF6818F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08747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7E5DA1-8238-4C4D-F9DE-DEF7B3059A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16C51B-E50B-B8FF-205F-3CB0F5244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6B9467-2192-04CD-66A1-CA4E8024D8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23137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D934E5-3966-A98D-975C-B3F83F762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0194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795B41D-0FA2-8558-695F-D2A1271C44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8"/>
            <a:ext cx="10801200" cy="506460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8C5D956A-CF82-4C68-25ED-E81B5891AF21}"/>
              </a:ext>
            </a:extLst>
          </p:cNvPr>
          <p:cNvSpPr/>
          <p:nvPr/>
        </p:nvSpPr>
        <p:spPr>
          <a:xfrm>
            <a:off x="4511824" y="5103735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F20E89DB-DFAC-01BB-6067-69857CD701C3}"/>
              </a:ext>
            </a:extLst>
          </p:cNvPr>
          <p:cNvSpPr/>
          <p:nvPr/>
        </p:nvSpPr>
        <p:spPr>
          <a:xfrm>
            <a:off x="494335" y="5069612"/>
            <a:ext cx="293403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70E62546-E9FF-2563-5A28-A423A58101E2}"/>
              </a:ext>
            </a:extLst>
          </p:cNvPr>
          <p:cNvSpPr/>
          <p:nvPr/>
        </p:nvSpPr>
        <p:spPr>
          <a:xfrm>
            <a:off x="9752307" y="5044305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8FE15BFA-73B2-1F9E-29D3-556B047B1DE5}"/>
              </a:ext>
            </a:extLst>
          </p:cNvPr>
          <p:cNvSpPr/>
          <p:nvPr/>
        </p:nvSpPr>
        <p:spPr>
          <a:xfrm>
            <a:off x="514195" y="476476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3D2D3827-C7E0-6F86-4B67-8C30785A907C}"/>
              </a:ext>
            </a:extLst>
          </p:cNvPr>
          <p:cNvSpPr/>
          <p:nvPr/>
        </p:nvSpPr>
        <p:spPr>
          <a:xfrm>
            <a:off x="7680176" y="476476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387FE320-D21D-FAD4-4053-64633876B593}"/>
              </a:ext>
            </a:extLst>
          </p:cNvPr>
          <p:cNvSpPr/>
          <p:nvPr/>
        </p:nvSpPr>
        <p:spPr>
          <a:xfrm>
            <a:off x="4922778" y="820495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301</TotalTime>
  <Words>82</Words>
  <Application>Microsoft Office PowerPoint</Application>
  <PresentationFormat>Širokoúhlá obrazovka</PresentationFormat>
  <Paragraphs>15</Paragraphs>
  <Slides>31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101</cp:revision>
  <dcterms:created xsi:type="dcterms:W3CDTF">2020-02-21T13:54:42Z</dcterms:created>
  <dcterms:modified xsi:type="dcterms:W3CDTF">2022-07-14T18:59:42Z</dcterms:modified>
</cp:coreProperties>
</file>