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1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jpg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CECA5DD-C55A-17E8-AD1F-00826F3EA8B2}"/>
              </a:ext>
            </a:extLst>
          </p:cNvPr>
          <p:cNvSpPr/>
          <p:nvPr/>
        </p:nvSpPr>
        <p:spPr>
          <a:xfrm>
            <a:off x="0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Volksmusik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Obdélník 56">
            <a:extLst>
              <a:ext uri="{FF2B5EF4-FFF2-40B4-BE49-F238E27FC236}">
                <a16:creationId xmlns:a16="http://schemas.microsoft.com/office/drawing/2014/main" id="{E1E3F2B1-F59D-4591-84C5-C4FC784AD1C6}"/>
              </a:ext>
            </a:extLst>
          </p:cNvPr>
          <p:cNvSpPr/>
          <p:nvPr/>
        </p:nvSpPr>
        <p:spPr>
          <a:xfrm>
            <a:off x="1" y="473014"/>
            <a:ext cx="9144000" cy="5561207"/>
          </a:xfrm>
          <a:prstGeom prst="rect">
            <a:avLst/>
          </a:prstGeom>
          <a:solidFill>
            <a:srgbClr val="FEDADD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7620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1C8CBDE9-D6A7-499B-813B-C77C046374B6}"/>
              </a:ext>
            </a:extLst>
          </p:cNvPr>
          <p:cNvSpPr/>
          <p:nvPr/>
        </p:nvSpPr>
        <p:spPr>
          <a:xfrm>
            <a:off x="161171" y="1749975"/>
            <a:ext cx="872640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....…..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Volksmusik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51 ………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8A65E79D-15DC-41DC-99C8-CC94DD47FA04}"/>
              </a:ext>
            </a:extLst>
          </p:cNvPr>
          <p:cNvSpPr/>
          <p:nvPr/>
        </p:nvSpPr>
        <p:spPr>
          <a:xfrm>
            <a:off x="846450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5899A694-F3D8-4D6B-AA37-E51DFFF7142F}"/>
              </a:ext>
            </a:extLst>
          </p:cNvPr>
          <p:cNvSpPr/>
          <p:nvPr/>
        </p:nvSpPr>
        <p:spPr>
          <a:xfrm>
            <a:off x="7680932" y="1251426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Hvězda: pěticípá 73">
            <a:extLst>
              <a:ext uri="{FF2B5EF4-FFF2-40B4-BE49-F238E27FC236}">
                <a16:creationId xmlns:a16="http://schemas.microsoft.com/office/drawing/2014/main" id="{D4A76F44-C656-4651-866C-E5F524233A37}"/>
              </a:ext>
            </a:extLst>
          </p:cNvPr>
          <p:cNvSpPr/>
          <p:nvPr/>
        </p:nvSpPr>
        <p:spPr>
          <a:xfrm>
            <a:off x="167694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Hvězda: pěticípá 74">
            <a:extLst>
              <a:ext uri="{FF2B5EF4-FFF2-40B4-BE49-F238E27FC236}">
                <a16:creationId xmlns:a16="http://schemas.microsoft.com/office/drawing/2014/main" id="{453D00A0-14FC-4F69-8D48-283FBE529FD8}"/>
              </a:ext>
            </a:extLst>
          </p:cNvPr>
          <p:cNvSpPr/>
          <p:nvPr/>
        </p:nvSpPr>
        <p:spPr>
          <a:xfrm>
            <a:off x="3378799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Hvězda: pěticípá 75">
            <a:extLst>
              <a:ext uri="{FF2B5EF4-FFF2-40B4-BE49-F238E27FC236}">
                <a16:creationId xmlns:a16="http://schemas.microsoft.com/office/drawing/2014/main" id="{B0BB610D-F708-44EC-946D-1BBF8578F991}"/>
              </a:ext>
            </a:extLst>
          </p:cNvPr>
          <p:cNvSpPr/>
          <p:nvPr/>
        </p:nvSpPr>
        <p:spPr>
          <a:xfrm>
            <a:off x="2547970" y="1279585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Hvězda: pěticípá 76">
            <a:extLst>
              <a:ext uri="{FF2B5EF4-FFF2-40B4-BE49-F238E27FC236}">
                <a16:creationId xmlns:a16="http://schemas.microsoft.com/office/drawing/2014/main" id="{B121E0CC-75B7-403E-BEF7-81D5AE051001}"/>
              </a:ext>
            </a:extLst>
          </p:cNvPr>
          <p:cNvSpPr/>
          <p:nvPr/>
        </p:nvSpPr>
        <p:spPr>
          <a:xfrm>
            <a:off x="5979082" y="1280007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Hvězda: pěticípá 77">
            <a:extLst>
              <a:ext uri="{FF2B5EF4-FFF2-40B4-BE49-F238E27FC236}">
                <a16:creationId xmlns:a16="http://schemas.microsoft.com/office/drawing/2014/main" id="{31B9B500-F41F-4C10-98D9-66A3B44A877B}"/>
              </a:ext>
            </a:extLst>
          </p:cNvPr>
          <p:cNvSpPr/>
          <p:nvPr/>
        </p:nvSpPr>
        <p:spPr>
          <a:xfrm>
            <a:off x="5139569" y="1267430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Hvězda: pěticípá 78">
            <a:extLst>
              <a:ext uri="{FF2B5EF4-FFF2-40B4-BE49-F238E27FC236}">
                <a16:creationId xmlns:a16="http://schemas.microsoft.com/office/drawing/2014/main" id="{A20A54BE-CD87-4488-A7B7-832B29743E60}"/>
              </a:ext>
            </a:extLst>
          </p:cNvPr>
          <p:cNvSpPr/>
          <p:nvPr/>
        </p:nvSpPr>
        <p:spPr>
          <a:xfrm>
            <a:off x="6830007" y="1294499"/>
            <a:ext cx="460839" cy="38338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" name="Picture 55">
            <a:hlinkClick r:id="" action="ppaction://noaction">
              <a:snd r:embed="rId7" name="Bei uns in Tirol.wav"/>
            </a:hlinkClick>
            <a:extLst>
              <a:ext uri="{FF2B5EF4-FFF2-40B4-BE49-F238E27FC236}">
                <a16:creationId xmlns:a16="http://schemas.microsoft.com/office/drawing/2014/main" id="{BF213E9E-FA85-466E-A569-D2E0145AC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55733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55">
            <a:hlinkClick r:id="" action="ppaction://noaction">
              <a:snd r:embed="rId9" name="Heimat der Berge.wav"/>
            </a:hlinkClick>
            <a:extLst>
              <a:ext uri="{FF2B5EF4-FFF2-40B4-BE49-F238E27FC236}">
                <a16:creationId xmlns:a16="http://schemas.microsoft.com/office/drawing/2014/main" id="{89CBB0F7-84C3-4139-A0BB-06B052C79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627" y="32636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55">
            <a:hlinkClick r:id="" action="ppaction://noaction">
              <a:snd r:embed="rId10" name="Komm nach Tirol.wav"/>
            </a:hlinkClick>
            <a:extLst>
              <a:ext uri="{FF2B5EF4-FFF2-40B4-BE49-F238E27FC236}">
                <a16:creationId xmlns:a16="http://schemas.microsoft.com/office/drawing/2014/main" id="{839740EF-5E63-4CB1-B827-9F262F81F6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627" y="397001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55">
            <a:hlinkClick r:id="" action="ppaction://noaction">
              <a:snd r:embed="rId11" name="Die Berg hat der Herrgott für alle g-macht.wav"/>
            </a:hlinkClick>
            <a:extLst>
              <a:ext uri="{FF2B5EF4-FFF2-40B4-BE49-F238E27FC236}">
                <a16:creationId xmlns:a16="http://schemas.microsoft.com/office/drawing/2014/main" id="{8D3B30EB-3FF9-4229-86CE-7189C92F28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368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 Box 47">
            <a:extLst>
              <a:ext uri="{FF2B5EF4-FFF2-40B4-BE49-F238E27FC236}">
                <a16:creationId xmlns:a16="http://schemas.microsoft.com/office/drawing/2014/main" id="{DDDA689C-0D3D-483C-A1DC-4FF2BA528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163" y="3250160"/>
            <a:ext cx="10025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Heimat</a:t>
            </a:r>
            <a:endParaRPr lang="cs-CZ" altLang="cs-CZ" sz="120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6F075B"/>
                </a:solidFill>
              </a:rPr>
              <a:t>der </a:t>
            </a:r>
            <a:r>
              <a:rPr lang="cs-CZ" altLang="cs-CZ" sz="1200" b="1" dirty="0" err="1">
                <a:solidFill>
                  <a:srgbClr val="6F075B"/>
                </a:solidFill>
              </a:rPr>
              <a:t>Berge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374C7E48-51AA-4B0B-A392-0420460E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397" y="3966830"/>
            <a:ext cx="11470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Komm</a:t>
            </a:r>
            <a:r>
              <a:rPr lang="cs-CZ" altLang="cs-CZ" sz="1200" b="1" dirty="0">
                <a:solidFill>
                  <a:srgbClr val="6F075B"/>
                </a:solidFill>
              </a:rPr>
              <a:t> nach</a:t>
            </a:r>
          </a:p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Tirol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39412F87-7235-4E9F-B52D-A963BF4E8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359" y="4792542"/>
            <a:ext cx="10895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6F075B"/>
                </a:solidFill>
              </a:rPr>
              <a:t>Die </a:t>
            </a:r>
            <a:r>
              <a:rPr lang="cs-CZ" altLang="cs-CZ" sz="1200" b="1" dirty="0" err="1">
                <a:solidFill>
                  <a:srgbClr val="6F075B"/>
                </a:solidFill>
              </a:rPr>
              <a:t>Berg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pic>
        <p:nvPicPr>
          <p:cNvPr id="91" name="Picture 55">
            <a:hlinkClick r:id="" action="ppaction://noaction">
              <a:snd r:embed="rId2" name="Main Heimatland.wav"/>
            </a:hlinkClick>
            <a:extLst>
              <a:ext uri="{FF2B5EF4-FFF2-40B4-BE49-F238E27FC236}">
                <a16:creationId xmlns:a16="http://schemas.microsoft.com/office/drawing/2014/main" id="{911848DB-419B-41D3-9231-11CD303787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191" y="256478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55">
            <a:hlinkClick r:id="" action="ppaction://noaction">
              <a:snd r:embed="rId12" name="Geigenzeit Boarischer.wav"/>
            </a:hlinkClick>
            <a:extLst>
              <a:ext uri="{FF2B5EF4-FFF2-40B4-BE49-F238E27FC236}">
                <a16:creationId xmlns:a16="http://schemas.microsoft.com/office/drawing/2014/main" id="{456827BE-189C-44E5-8B39-04A361F66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019" y="32641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55">
            <a:hlinkClick r:id="" action="ppaction://noaction">
              <a:snd r:embed="rId13" name="Tiroler Buam-Polka.wav"/>
            </a:hlinkClick>
            <a:extLst>
              <a:ext uri="{FF2B5EF4-FFF2-40B4-BE49-F238E27FC236}">
                <a16:creationId xmlns:a16="http://schemas.microsoft.com/office/drawing/2014/main" id="{98949B86-57DC-4C9B-8CC3-939A76B0B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39649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55">
            <a:hlinkClick r:id="" action="ppaction://noaction">
              <a:snd r:embed="rId14" name="Ich liebe die Berge.wav"/>
            </a:hlinkClick>
            <a:extLst>
              <a:ext uri="{FF2B5EF4-FFF2-40B4-BE49-F238E27FC236}">
                <a16:creationId xmlns:a16="http://schemas.microsoft.com/office/drawing/2014/main" id="{66A65910-1C59-488E-8DA8-53C4591A9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7097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" name="Text Box 47">
            <a:extLst>
              <a:ext uri="{FF2B5EF4-FFF2-40B4-BE49-F238E27FC236}">
                <a16:creationId xmlns:a16="http://schemas.microsoft.com/office/drawing/2014/main" id="{2406A11E-FB6F-42A3-AD3A-D6B51C87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0108" y="2568521"/>
            <a:ext cx="10670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Main</a:t>
            </a:r>
            <a:r>
              <a:rPr lang="cs-CZ" altLang="cs-CZ" sz="1200" b="1" dirty="0">
                <a:solidFill>
                  <a:srgbClr val="6F075B"/>
                </a:solidFill>
              </a:rPr>
              <a:t> </a:t>
            </a:r>
            <a:r>
              <a:rPr lang="cs-CZ" altLang="cs-CZ" sz="1200" b="1" dirty="0" err="1">
                <a:solidFill>
                  <a:srgbClr val="6F075B"/>
                </a:solidFill>
              </a:rPr>
              <a:t>Heimatland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C5C0A267-50CE-439F-A040-54D35309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503" y="3217499"/>
            <a:ext cx="10895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Geigenzeit</a:t>
            </a:r>
            <a:endParaRPr lang="cs-CZ" altLang="cs-CZ" sz="120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boarischer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100" name="Text Box 47">
            <a:extLst>
              <a:ext uri="{FF2B5EF4-FFF2-40B4-BE49-F238E27FC236}">
                <a16:creationId xmlns:a16="http://schemas.microsoft.com/office/drawing/2014/main" id="{D8AC5CFC-8FF3-4BC9-88C3-33DF1D763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3147" y="3959746"/>
            <a:ext cx="10895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Tiroler</a:t>
            </a:r>
            <a:endParaRPr lang="cs-CZ" altLang="cs-CZ" sz="120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Buam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7CD0E363-4720-49C9-AD27-663485E23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Ich</a:t>
            </a:r>
            <a:r>
              <a:rPr lang="cs-CZ" altLang="cs-CZ" sz="1200" b="1" dirty="0">
                <a:solidFill>
                  <a:srgbClr val="6F075B"/>
                </a:solidFill>
              </a:rPr>
              <a:t> </a:t>
            </a:r>
            <a:r>
              <a:rPr lang="cs-CZ" altLang="cs-CZ" sz="1200" b="1" dirty="0" err="1">
                <a:solidFill>
                  <a:srgbClr val="6F075B"/>
                </a:solidFill>
              </a:rPr>
              <a:t>liebe</a:t>
            </a:r>
            <a:endParaRPr lang="cs-CZ" altLang="cs-CZ" sz="120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200" b="1" dirty="0" err="1">
                <a:solidFill>
                  <a:srgbClr val="6F075B"/>
                </a:solidFill>
              </a:rPr>
              <a:t>die</a:t>
            </a:r>
            <a:r>
              <a:rPr lang="cs-CZ" altLang="cs-CZ" sz="1200" b="1" dirty="0">
                <a:solidFill>
                  <a:srgbClr val="6F075B"/>
                </a:solidFill>
              </a:rPr>
              <a:t> </a:t>
            </a:r>
            <a:r>
              <a:rPr lang="cs-CZ" altLang="cs-CZ" sz="1200" b="1" dirty="0" err="1">
                <a:solidFill>
                  <a:srgbClr val="6F075B"/>
                </a:solidFill>
              </a:rPr>
              <a:t>Berge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2DDD14AD-B5CC-4025-98ED-E1FD1C752BAF}"/>
              </a:ext>
            </a:extLst>
          </p:cNvPr>
          <p:cNvSpPr/>
          <p:nvPr/>
        </p:nvSpPr>
        <p:spPr>
          <a:xfrm>
            <a:off x="609102" y="1078963"/>
            <a:ext cx="7920879" cy="4450046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DCE719B4-24E0-4820-B1A7-4492AED848D3}"/>
              </a:ext>
            </a:extLst>
          </p:cNvPr>
          <p:cNvSpPr/>
          <p:nvPr/>
        </p:nvSpPr>
        <p:spPr>
          <a:xfrm>
            <a:off x="-252536" y="4950568"/>
            <a:ext cx="964907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.………....………………………………..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9C4F120-63D6-4D0A-A72D-E34103B099D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58" y="2588499"/>
            <a:ext cx="3985063" cy="2554078"/>
          </a:xfrm>
          <a:prstGeom prst="rect">
            <a:avLst/>
          </a:prstGeom>
          <a:ln w="38100" cmpd="sng">
            <a:solidFill>
              <a:srgbClr val="6F1765"/>
            </a:solidFill>
          </a:ln>
        </p:spPr>
      </p:pic>
      <p:sp>
        <p:nvSpPr>
          <p:cNvPr id="39" name="Hvězda: pěticípá 38">
            <a:extLst>
              <a:ext uri="{FF2B5EF4-FFF2-40B4-BE49-F238E27FC236}">
                <a16:creationId xmlns:a16="http://schemas.microsoft.com/office/drawing/2014/main" id="{D0526A44-0600-ECF5-A334-6D8B1B7AEF74}"/>
              </a:ext>
            </a:extLst>
          </p:cNvPr>
          <p:cNvSpPr/>
          <p:nvPr/>
        </p:nvSpPr>
        <p:spPr>
          <a:xfrm>
            <a:off x="4190850" y="1165226"/>
            <a:ext cx="665588" cy="646331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E288AE50-456D-1106-5BD8-B5C88E5EF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264" y="2557335"/>
            <a:ext cx="10025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6F075B"/>
                </a:solidFill>
              </a:rPr>
              <a:t>Bei </a:t>
            </a:r>
            <a:r>
              <a:rPr lang="cs-CZ" altLang="cs-CZ" sz="1200" b="1" dirty="0" err="1">
                <a:solidFill>
                  <a:srgbClr val="6F075B"/>
                </a:solidFill>
              </a:rPr>
              <a:t>uns</a:t>
            </a:r>
            <a:endParaRPr lang="cs-CZ" altLang="cs-CZ" sz="1200" b="1" dirty="0">
              <a:solidFill>
                <a:srgbClr val="6F075B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6F075B"/>
                </a:solidFill>
              </a:rPr>
              <a:t>In </a:t>
            </a:r>
            <a:r>
              <a:rPr lang="cs-CZ" altLang="cs-CZ" sz="1200" b="1" dirty="0" err="1">
                <a:solidFill>
                  <a:srgbClr val="6F075B"/>
                </a:solidFill>
              </a:rPr>
              <a:t>Tirol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30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Main Heimatland.wav"/>
          </p:stSnd>
        </p:sndAc>
      </p:transition>
    </mc:Choice>
    <mc:Fallback xmlns="">
      <p:transition spd="slow" advClick="0">
        <p:sndAc>
          <p:stSnd>
            <p:snd r:embed="rId16" name="Main Heimatl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0" grpId="0"/>
      <p:bldP spid="98" grpId="0"/>
      <p:bldP spid="99" grpId="0"/>
      <p:bldP spid="100" grpId="0"/>
      <p:bldP spid="101" grpId="0"/>
      <p:bldP spid="4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194</TotalTime>
  <Words>34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51</cp:revision>
  <dcterms:created xsi:type="dcterms:W3CDTF">2020-02-21T13:54:42Z</dcterms:created>
  <dcterms:modified xsi:type="dcterms:W3CDTF">2022-07-12T17:33:00Z</dcterms:modified>
</cp:coreProperties>
</file>