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5" r:id="rId2"/>
    <p:sldId id="298" r:id="rId3"/>
    <p:sldId id="300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5" r:id="rId16"/>
    <p:sldId id="302" r:id="rId17"/>
    <p:sldId id="301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96" r:id="rId30"/>
    <p:sldId id="29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0oUYsGUheUDc1rLpn8oSw==" hashData="BDz8WPKn0SAtosopJWUWalwjTHFJvjn9XPJ9PHqqV+3vXTLOYoEGVynd81xLI7wZMN+iNwmRI2chT4d0L0V7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7B632-7CBC-4A91-A11D-9ECEC0B82380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DD51D-E93B-4518-920F-9D96D58DE4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622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03BD1-249B-49C3-9E26-56A8B4BA6BDF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ECA7A-4064-4168-B4AD-E09DEDB57B40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346D6-952C-4DB4-8C1B-6DF6AC3EDC1C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60CC-4B8A-4981-8615-D1C2ADC09C5A}" type="datetime1">
              <a:rPr lang="fr-FR" smtClean="0"/>
              <a:t>12/07/2022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279FA-0EAA-4D42-A87B-E7253C10DE5F}" type="datetime1">
              <a:rPr lang="fr-FR" smtClean="0"/>
              <a:t>12/07/2022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C3545-20FB-44F1-9A0A-A7533FF2DA2B}" type="datetime1">
              <a:rPr lang="fr-FR" smtClean="0"/>
              <a:t>12/07/2022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94206-AFDB-4E9D-9780-7CE7FC46B47B}" type="datetime1">
              <a:rPr lang="fr-FR" smtClean="0"/>
              <a:t>12/07/2022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7C650-E402-4D31-B40F-EA4FD5BFA0BC}" type="datetime1">
              <a:rPr lang="fr-FR" smtClean="0"/>
              <a:t>12/07/2022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28320-515A-4B87-A27C-7D01275E0E4A}" type="datetime1">
              <a:rPr lang="fr-FR" smtClean="0"/>
              <a:t>12/07/2022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E34DF-AD57-4A70-90BA-DA29ED1924CE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53E1-CD80-47AA-80A1-2B0AFBEC30F8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9303E-C2FC-4CEA-B4AD-A5D42B0D4621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très coloré, peinture&#10;&#10;Description générée automatiquement">
            <a:extLst>
              <a:ext uri="{FF2B5EF4-FFF2-40B4-BE49-F238E27FC236}">
                <a16:creationId xmlns:a16="http://schemas.microsoft.com/office/drawing/2014/main" id="{3CD9F364-7DF7-F1E7-335C-3496BFEA9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4544" y="876703"/>
            <a:ext cx="9582912" cy="53721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FD775F-9BF1-32CB-BE49-5821630264D6}"/>
              </a:ext>
            </a:extLst>
          </p:cNvPr>
          <p:cNvSpPr txBox="1"/>
          <p:nvPr/>
        </p:nvSpPr>
        <p:spPr>
          <a:xfrm>
            <a:off x="4783016" y="2242739"/>
            <a:ext cx="35872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Lorent Vous Propose L’Île de Phuket Thaïlande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F1288D8-39F3-121B-ACCC-C1DEE5999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38787-B41D-4F8D-A0F3-0D461474DF50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B593D3-B977-7259-9F71-229FE71B8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E05826-90BB-EF5D-5156-A76ED1DC0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gallery dir="l"/>
        <p:sndAc>
          <p:stSnd loop="1">
            <p:snd r:embed="rId2" name="videoplayback (1)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0E79BF-D782-4451-D270-70E159683ED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ville de Phuket, sur l'île de Phuket, est la capitale de la province thaïlandaise du même nom. Dans la vieille ville, la route de </a:t>
            </a:r>
            <a:r>
              <a:rPr lang="fr-FR" sz="3600" b="1" dirty="0" err="1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Thalang</a:t>
            </a:r>
            <a:r>
              <a:rPr lang="fr-FR" sz="36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bordée de "</a:t>
            </a:r>
            <a:r>
              <a:rPr lang="fr-FR" sz="3600" b="1" dirty="0" err="1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shophouses</a:t>
            </a:r>
            <a:r>
              <a:rPr lang="fr-FR" sz="36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" colorées du XIXe siècle et de bâtiments sino-portugais. Construit en 1903 par un riche marchand d'étain, le manoir Baan </a:t>
            </a:r>
            <a:r>
              <a:rPr lang="fr-FR" sz="3600" b="1" dirty="0" err="1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Chinpracha</a:t>
            </a:r>
            <a:r>
              <a:rPr lang="fr-FR" sz="36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possède du carrelage italien, des fenêtres à volets et du mobilier ancien. Le musée Thai Hua, installé dans un manoir des années 1930, abrite des expositions sur la culture et l'histoire de Phuket.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5B4C76-67D1-F6C6-2DC5-0B87E5336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E2517-206D-4C0C-9954-1405390E87EF}" type="datetime1">
              <a:rPr lang="fr-FR" smtClean="0"/>
              <a:t>12/07/2022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025B3AD-D2FC-9FB3-8AE3-AFC7AE8D2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3B1DB3-F671-956D-5DD0-93CF5FB03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64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plage, gens&#10;&#10;Description générée automatiquement">
            <a:extLst>
              <a:ext uri="{FF2B5EF4-FFF2-40B4-BE49-F238E27FC236}">
                <a16:creationId xmlns:a16="http://schemas.microsoft.com/office/drawing/2014/main" id="{95A8D2E4-6983-1B3E-607E-F4905B1371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C4308F9-12E1-93E3-13FF-80F6375C9F45}"/>
              </a:ext>
            </a:extLst>
          </p:cNvPr>
          <p:cNvSpPr txBox="1"/>
          <p:nvPr/>
        </p:nvSpPr>
        <p:spPr>
          <a:xfrm>
            <a:off x="4887664" y="0"/>
            <a:ext cx="10432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 de </a:t>
            </a:r>
            <a:r>
              <a:rPr lang="fr-FR" sz="2400" b="1" dirty="0" err="1">
                <a:solidFill>
                  <a:schemeClr val="bg1"/>
                </a:solidFill>
              </a:rPr>
              <a:t>Patong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1AFF2C0-A9CA-81D6-BB2C-92FF6E7DA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0B280-8E50-4DF1-A6CE-14709693CDE9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FDE49F-192C-7AB2-73A2-E982B3FCB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354A60-83EE-DD49-C7B6-FB4F0C856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7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54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extérieur, montagne, ciel&#10;&#10;Description générée automatiquement">
            <a:extLst>
              <a:ext uri="{FF2B5EF4-FFF2-40B4-BE49-F238E27FC236}">
                <a16:creationId xmlns:a16="http://schemas.microsoft.com/office/drawing/2014/main" id="{7ADE7D0D-A051-3FB7-6C3D-E982C16747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6F18FE-6613-6DD5-FCDC-5DF0EFB09918}"/>
              </a:ext>
            </a:extLst>
          </p:cNvPr>
          <p:cNvSpPr txBox="1"/>
          <p:nvPr/>
        </p:nvSpPr>
        <p:spPr>
          <a:xfrm>
            <a:off x="5262429" y="9198"/>
            <a:ext cx="8264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Île de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73CB6E7-B2FC-602D-6AE5-B3C4A4C0B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182B-EB66-4F25-9722-6C75AA92A62B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51D33B-E597-DF8F-353D-DE9EB529E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D33F2E-3752-7C82-AA3F-681610AC0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76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plage, ciel, nature&#10;&#10;Description générée automatiquement">
            <a:extLst>
              <a:ext uri="{FF2B5EF4-FFF2-40B4-BE49-F238E27FC236}">
                <a16:creationId xmlns:a16="http://schemas.microsoft.com/office/drawing/2014/main" id="{B85DB003-07EC-DF01-E70E-E6C84DA1BD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DBEBED3-EAC7-CB39-DBDB-91CE3CA9BBA0}"/>
              </a:ext>
            </a:extLst>
          </p:cNvPr>
          <p:cNvSpPr txBox="1"/>
          <p:nvPr/>
        </p:nvSpPr>
        <p:spPr>
          <a:xfrm>
            <a:off x="5094698" y="-28403"/>
            <a:ext cx="9932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de Kata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6DC714F-96A0-8291-5771-EB0FD1CE5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87F61-47D9-4AF4-9488-2B1BB9F7F30F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592E3A-6B61-B67B-85DD-867AAAEE2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6D340F-DB2D-81E9-EF44-D4DC14EF3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6D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au, extérieur, plage&#10;&#10;Description générée automatiquement">
            <a:extLst>
              <a:ext uri="{FF2B5EF4-FFF2-40B4-BE49-F238E27FC236}">
                <a16:creationId xmlns:a16="http://schemas.microsoft.com/office/drawing/2014/main" id="{97B5F25C-D35C-AD3F-AD5F-CA730178D4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6908A8C-C207-98CF-B31E-0F1166FE9E32}"/>
              </a:ext>
            </a:extLst>
          </p:cNvPr>
          <p:cNvSpPr txBox="1"/>
          <p:nvPr/>
        </p:nvSpPr>
        <p:spPr>
          <a:xfrm>
            <a:off x="5220016" y="81703"/>
            <a:ext cx="7827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De </a:t>
            </a:r>
            <a:r>
              <a:rPr lang="fr-FR" sz="2400" b="1" dirty="0" err="1">
                <a:solidFill>
                  <a:schemeClr val="bg1"/>
                </a:solidFill>
              </a:rPr>
              <a:t>Karon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36A6C5A-B4A6-23A8-FB2D-B1A35BBD7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515F0-3F93-4807-A99D-A008FB32A6D1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EC0482-6641-74E2-7DB1-5CBD15A21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BE0485-CBA4-EABF-6189-AD0698CC7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6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rouge&#10;&#10;Description générée automatiquement">
            <a:extLst>
              <a:ext uri="{FF2B5EF4-FFF2-40B4-BE49-F238E27FC236}">
                <a16:creationId xmlns:a16="http://schemas.microsoft.com/office/drawing/2014/main" id="{9868816D-F735-742A-E1FB-C16DCA3BD5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D3451DA-102C-7FC3-5BE6-90A4E74CDFDD}"/>
              </a:ext>
            </a:extLst>
          </p:cNvPr>
          <p:cNvSpPr txBox="1"/>
          <p:nvPr/>
        </p:nvSpPr>
        <p:spPr>
          <a:xfrm>
            <a:off x="4946565" y="100098"/>
            <a:ext cx="6601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Ville De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830BC7E-5879-2F0C-EE86-E6C076F4C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1456-22CB-4312-8642-E8E98FB9C602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0638DE-883A-6B37-6AE8-5154C3436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612DC2-2504-8457-35D6-F88C3327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76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ciel, extérieur, nature&#10;&#10;Description générée automatiquement">
            <a:extLst>
              <a:ext uri="{FF2B5EF4-FFF2-40B4-BE49-F238E27FC236}">
                <a16:creationId xmlns:a16="http://schemas.microsoft.com/office/drawing/2014/main" id="{DD62BDFD-4A79-B4D8-38A9-C885B063A0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FE8E90E-57DF-17FB-E7F4-5A8A53160425}"/>
              </a:ext>
            </a:extLst>
          </p:cNvPr>
          <p:cNvSpPr txBox="1"/>
          <p:nvPr/>
        </p:nvSpPr>
        <p:spPr>
          <a:xfrm>
            <a:off x="3726612" y="104088"/>
            <a:ext cx="7763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Excursion En </a:t>
            </a:r>
            <a:r>
              <a:rPr lang="fr-FR" sz="2400" b="1" dirty="0" err="1">
                <a:solidFill>
                  <a:schemeClr val="bg1"/>
                </a:solidFill>
              </a:rPr>
              <a:t>Bâteau</a:t>
            </a:r>
            <a:r>
              <a:rPr lang="fr-FR" sz="2400" b="1" dirty="0">
                <a:solidFill>
                  <a:schemeClr val="bg1"/>
                </a:solidFill>
              </a:rPr>
              <a:t>  sur l’ île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2553AC8-B649-B974-DCEA-2CDCA9084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077EC-7130-4BC5-81CA-B59B19BDBF3E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A1051B-D036-1784-CFCA-15F2CE7A3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A43B0A-A9C5-3EB8-6E49-C84878723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96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nageant, nature, sport, sport aquatique&#10;&#10;Description générée automatiquement">
            <a:extLst>
              <a:ext uri="{FF2B5EF4-FFF2-40B4-BE49-F238E27FC236}">
                <a16:creationId xmlns:a16="http://schemas.microsoft.com/office/drawing/2014/main" id="{FD8D2651-54DC-F6E1-AD83-C4DC41EBFF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7800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65A74DD-9F31-B27B-211E-D887E41FD282}"/>
              </a:ext>
            </a:extLst>
          </p:cNvPr>
          <p:cNvSpPr txBox="1"/>
          <p:nvPr/>
        </p:nvSpPr>
        <p:spPr>
          <a:xfrm>
            <a:off x="4491171" y="18395"/>
            <a:ext cx="8177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Plongée Sous Marine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013045-8E35-75CD-9AB1-42F145EF8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3DA38-48A4-4CCF-A962-7FD8654970D6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18F8CD-C18B-5412-E1B4-D37FFFB7E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F605FB-D115-ADDB-B453-F4B77B7DF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5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lieu de culte&#10;&#10;Description générée automatiquement">
            <a:extLst>
              <a:ext uri="{FF2B5EF4-FFF2-40B4-BE49-F238E27FC236}">
                <a16:creationId xmlns:a16="http://schemas.microsoft.com/office/drawing/2014/main" id="{02BF5000-94A5-8C38-30EA-FF5572753B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827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22D213-6B40-72BF-8030-C0A80D81897A}"/>
              </a:ext>
            </a:extLst>
          </p:cNvPr>
          <p:cNvSpPr txBox="1"/>
          <p:nvPr/>
        </p:nvSpPr>
        <p:spPr>
          <a:xfrm>
            <a:off x="4198827" y="-18395"/>
            <a:ext cx="7349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Grand Bouddha  de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8523941-23F1-B13F-9E96-111432EF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BDAC-687F-4BD5-B8B4-0D5E928609C4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2AE3F1-D1D7-E6E7-A6E2-7DA2FCD35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CBDDC7-B7AE-797E-A508-A24D291FE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59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ciel, extérieur, océan&#10;&#10;Description générée automatiquement">
            <a:extLst>
              <a:ext uri="{FF2B5EF4-FFF2-40B4-BE49-F238E27FC236}">
                <a16:creationId xmlns:a16="http://schemas.microsoft.com/office/drawing/2014/main" id="{46545FA4-43CE-38FE-906A-F6E7798F6E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367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AD49E6D-FF88-CCA3-6F6C-C81292CFED6C}"/>
              </a:ext>
            </a:extLst>
          </p:cNvPr>
          <p:cNvSpPr txBox="1"/>
          <p:nvPr/>
        </p:nvSpPr>
        <p:spPr>
          <a:xfrm>
            <a:off x="4796610" y="48739"/>
            <a:ext cx="7867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Village de </a:t>
            </a:r>
            <a:r>
              <a:rPr lang="fr-FR" sz="2400" b="1" dirty="0" err="1">
                <a:solidFill>
                  <a:schemeClr val="bg1"/>
                </a:solidFill>
              </a:rPr>
              <a:t>Rawai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8553351-A819-7220-6C47-D2A3650FE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6C2B-013B-4906-8765-8BDFF6CF9A12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2528E-BB4B-E8A7-2284-13305BA0C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EBAAC0-1824-212C-22FC-B091BC63A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6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au, arbre, nature, extérieur&#10;&#10;Description générée automatiquement">
            <a:extLst>
              <a:ext uri="{FF2B5EF4-FFF2-40B4-BE49-F238E27FC236}">
                <a16:creationId xmlns:a16="http://schemas.microsoft.com/office/drawing/2014/main" id="{FE596FC1-3F7C-883E-B0FB-EC08161D93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3675" cmpd="tri">
            <a:solidFill>
              <a:schemeClr val="accent2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58559C8-2BE2-3D14-C8E5-B5705DA133C8}"/>
              </a:ext>
            </a:extLst>
          </p:cNvPr>
          <p:cNvSpPr txBox="1"/>
          <p:nvPr/>
        </p:nvSpPr>
        <p:spPr>
          <a:xfrm>
            <a:off x="2858219" y="18395"/>
            <a:ext cx="7401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Point De Vue  de </a:t>
            </a:r>
            <a:r>
              <a:rPr lang="fr-FR" sz="2400" b="1" dirty="0" err="1">
                <a:solidFill>
                  <a:schemeClr val="bg1"/>
                </a:solidFill>
              </a:rPr>
              <a:t>Karon</a:t>
            </a:r>
            <a:r>
              <a:rPr lang="fr-FR" sz="2400" b="1" dirty="0">
                <a:solidFill>
                  <a:schemeClr val="bg1"/>
                </a:solidFill>
              </a:rPr>
              <a:t> Collines des trois plages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C37255-483D-A972-0AD1-D7C999ACD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0F637-4BA7-4AAD-8D87-5FB1F7717C70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704DA7-52C2-1596-984F-A8E86C366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3DD09-20E1-610B-C099-87CB17533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ciel, extérieur, arbre, lieu de culte&#10;&#10;Description générée automatiquement">
            <a:extLst>
              <a:ext uri="{FF2B5EF4-FFF2-40B4-BE49-F238E27FC236}">
                <a16:creationId xmlns:a16="http://schemas.microsoft.com/office/drawing/2014/main" id="{E36C232C-0564-CAA6-2930-A533AFF9AA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760" y="420624"/>
            <a:ext cx="11430000" cy="619963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AB7CA2-F069-90A4-A48E-0C4DCE8EA1E9}"/>
              </a:ext>
            </a:extLst>
          </p:cNvPr>
          <p:cNvSpPr txBox="1"/>
          <p:nvPr/>
        </p:nvSpPr>
        <p:spPr>
          <a:xfrm>
            <a:off x="4572000" y="-68980"/>
            <a:ext cx="9989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Wat </a:t>
            </a:r>
            <a:r>
              <a:rPr lang="fr-FR" sz="2400" b="1" dirty="0" err="1">
                <a:solidFill>
                  <a:schemeClr val="bg1"/>
                </a:solidFill>
              </a:rPr>
              <a:t>Chalong</a:t>
            </a:r>
            <a:r>
              <a:rPr lang="fr-FR" sz="2400" b="1" dirty="0">
                <a:solidFill>
                  <a:schemeClr val="bg1"/>
                </a:solidFill>
              </a:rPr>
              <a:t>  &lt;le temple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6826B39-8283-7BE7-762B-718C624D1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725AD-A457-4F98-A97B-61AE624699EF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6D5B89-9A0B-BA98-B078-70FA9784A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BC0BDE-E913-A52A-FD9F-7785C8C09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lante, forêt&#10;&#10;Description générée automatiquement">
            <a:extLst>
              <a:ext uri="{FF2B5EF4-FFF2-40B4-BE49-F238E27FC236}">
                <a16:creationId xmlns:a16="http://schemas.microsoft.com/office/drawing/2014/main" id="{898966C4-9DEA-DE70-E3F9-9B8C71572D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760" y="493776"/>
            <a:ext cx="11503152" cy="612648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88A022-D57D-9D98-9CAA-3C3173746A1C}"/>
              </a:ext>
            </a:extLst>
          </p:cNvPr>
          <p:cNvSpPr txBox="1"/>
          <p:nvPr/>
        </p:nvSpPr>
        <p:spPr>
          <a:xfrm>
            <a:off x="2123305" y="32111"/>
            <a:ext cx="7988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Centre De Réadaptation Gibbon et Cascade  Bang Pae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CA2B57-6BD3-41FE-0636-176D7A70D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AC94-7866-42BA-87DE-BCEAFA33E24D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4AC2CA-4DA9-71F2-E2DB-97608AE9F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FE85D4-FEA9-B357-0FFA-248F6427E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reptile, tortue&#10;&#10;Description générée automatiquement">
            <a:extLst>
              <a:ext uri="{FF2B5EF4-FFF2-40B4-BE49-F238E27FC236}">
                <a16:creationId xmlns:a16="http://schemas.microsoft.com/office/drawing/2014/main" id="{6C7F2CD7-04E4-0D6B-3A18-FD4CAAFF98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2336" y="438912"/>
            <a:ext cx="11448288" cy="6144768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3E2DB1-3B7A-F35A-AB86-FEDDF03498BD}"/>
              </a:ext>
            </a:extLst>
          </p:cNvPr>
          <p:cNvSpPr txBox="1"/>
          <p:nvPr/>
        </p:nvSpPr>
        <p:spPr>
          <a:xfrm>
            <a:off x="6383547" y="6072996"/>
            <a:ext cx="4295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Tortue De Mer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049E254-F33B-BC94-30B1-DBEA7E4DE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AC0B9-9074-4079-8870-021316163FC3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7387A0-2AA1-DA6B-1F51-5E09AA332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740B15-4AEB-3D69-9AB7-856DE257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38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bâtiment, ciel, extérieur&#10;&#10;Description générée automatiquement">
            <a:extLst>
              <a:ext uri="{FF2B5EF4-FFF2-40B4-BE49-F238E27FC236}">
                <a16:creationId xmlns:a16="http://schemas.microsoft.com/office/drawing/2014/main" id="{FFE79708-CCD4-C120-6B35-93C4251AF4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60852C7-E812-1D38-0777-31A524280B64}"/>
              </a:ext>
            </a:extLst>
          </p:cNvPr>
          <p:cNvSpPr txBox="1"/>
          <p:nvPr/>
        </p:nvSpPr>
        <p:spPr>
          <a:xfrm>
            <a:off x="4494204" y="23432"/>
            <a:ext cx="7936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Ville de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0AB7849-57E3-3E37-1E94-F6FB5FFE1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A775-2A12-4195-87EE-4C34AEEBAD17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768CA2-6AD4-88D7-F8E0-DBF46E008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4CFAC5-9AC3-344A-6C3B-BE7E37DC6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46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B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, extérieur, vieux, bâtiment gouvernemental&#10;&#10;Description générée automatiquement">
            <a:extLst>
              <a:ext uri="{FF2B5EF4-FFF2-40B4-BE49-F238E27FC236}">
                <a16:creationId xmlns:a16="http://schemas.microsoft.com/office/drawing/2014/main" id="{CC22D2FD-38FE-E9E0-F0B6-6219679F91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7325" cmpd="tri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7829427-3CAF-C2F6-80E4-EECA271EF5D1}"/>
              </a:ext>
            </a:extLst>
          </p:cNvPr>
          <p:cNvSpPr txBox="1"/>
          <p:nvPr/>
        </p:nvSpPr>
        <p:spPr>
          <a:xfrm>
            <a:off x="2449902" y="-18395"/>
            <a:ext cx="8160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Baba de Style sino – Colonial en Centre de ville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27E7606-3AD8-B00B-A49D-7C3236B1A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6FC31-A4F8-4858-922C-086B1D07ECA7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016945-E91D-23E6-5EAE-F58E7E498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135071-8B44-3222-5F19-7C1EADA94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03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E5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arché, extérieur, personne, fruit&#10;&#10;Description générée automatiquement">
            <a:extLst>
              <a:ext uri="{FF2B5EF4-FFF2-40B4-BE49-F238E27FC236}">
                <a16:creationId xmlns:a16="http://schemas.microsoft.com/office/drawing/2014/main" id="{EFBF3826-4039-E0C1-02D9-6633607125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93675" cmpd="tri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440DA86-5C6E-6F54-3CBA-A2F1E241D61C}"/>
              </a:ext>
            </a:extLst>
          </p:cNvPr>
          <p:cNvSpPr txBox="1"/>
          <p:nvPr/>
        </p:nvSpPr>
        <p:spPr>
          <a:xfrm>
            <a:off x="4362249" y="100098"/>
            <a:ext cx="7591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  De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DB5368-F720-E594-0FAE-40CDE7FBA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BE55D-1674-47C6-A455-DD17A6DC2C78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EC2369-0875-A6E3-2E33-271841538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3B4876-39E1-F758-CD25-A47BE928B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E22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alimentation, personne, marché&#10;&#10;Description générée automatiquement">
            <a:extLst>
              <a:ext uri="{FF2B5EF4-FFF2-40B4-BE49-F238E27FC236}">
                <a16:creationId xmlns:a16="http://schemas.microsoft.com/office/drawing/2014/main" id="{22EFAAA6-5D51-0929-46D4-89226B293B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80975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EF9798C-9E02-9219-F165-FDF7F6D548F3}"/>
              </a:ext>
            </a:extLst>
          </p:cNvPr>
          <p:cNvSpPr txBox="1"/>
          <p:nvPr/>
        </p:nvSpPr>
        <p:spPr>
          <a:xfrm>
            <a:off x="4641011" y="18395"/>
            <a:ext cx="652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 de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F453331-C2C8-BEB9-299A-6659B5295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338F1-D8D0-4CCA-9080-414C39763B46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4B4DDA-2AA9-0FB9-EA74-7D4FC240D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02D71E-0EC6-1C61-EA13-FD4E74935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B6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eau, nature&#10;&#10;Description générée automatiquement">
            <a:extLst>
              <a:ext uri="{FF2B5EF4-FFF2-40B4-BE49-F238E27FC236}">
                <a16:creationId xmlns:a16="http://schemas.microsoft.com/office/drawing/2014/main" id="{D7C9EE76-97F4-0924-2596-AF57EC7579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4625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2287755-19EF-30DD-0460-21B36DAF8B36}"/>
              </a:ext>
            </a:extLst>
          </p:cNvPr>
          <p:cNvSpPr txBox="1"/>
          <p:nvPr/>
        </p:nvSpPr>
        <p:spPr>
          <a:xfrm>
            <a:off x="5382883" y="81703"/>
            <a:ext cx="7487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3372294-B49B-8F2E-E92C-2166681D7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B3B27-CD4F-431C-92A8-2D5F9A1EDE54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862CC8-F980-95B5-D72D-4304AE9B1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A67A1D-7AC5-0C2E-B997-CEE0F1D15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6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ignorant&#10;&#10;Description générée automatiquement">
            <a:extLst>
              <a:ext uri="{FF2B5EF4-FFF2-40B4-BE49-F238E27FC236}">
                <a16:creationId xmlns:a16="http://schemas.microsoft.com/office/drawing/2014/main" id="{5A317B98-A423-A2E1-4A4A-65354D7ED2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65100" cmpd="tri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E2F8126-81DC-A88C-B3C3-7A3C3DBDE59F}"/>
              </a:ext>
            </a:extLst>
          </p:cNvPr>
          <p:cNvSpPr txBox="1"/>
          <p:nvPr/>
        </p:nvSpPr>
        <p:spPr>
          <a:xfrm>
            <a:off x="5175850" y="18395"/>
            <a:ext cx="7677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Phuket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A2DE364-4A4B-96D3-2623-5AE3839A1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B32E1-6BD8-4BC5-AD8B-71CE6F521F2D}" type="datetime1">
              <a:rPr lang="fr-FR" smtClean="0"/>
              <a:t>12/07/2022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B740C75-15C8-38C4-3C03-7A23FA9AD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1350BD-75C9-661E-EA02-944EF2850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E4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ciel, extérieur, herbe&#10;&#10;Description générée automatiquement">
            <a:extLst>
              <a:ext uri="{FF2B5EF4-FFF2-40B4-BE49-F238E27FC236}">
                <a16:creationId xmlns:a16="http://schemas.microsoft.com/office/drawing/2014/main" id="{145CE338-9AF7-74AE-4BF8-3BF3CB7ACA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71450" cmpd="tri">
            <a:solidFill>
              <a:schemeClr val="accent6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C2642D-3E98-A0F9-2D5B-139DEA58CD2A}"/>
              </a:ext>
            </a:extLst>
          </p:cNvPr>
          <p:cNvSpPr txBox="1"/>
          <p:nvPr/>
        </p:nvSpPr>
        <p:spPr>
          <a:xfrm>
            <a:off x="4175501" y="100098"/>
            <a:ext cx="7539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Muséum &lt; Phuket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D9B4702-6B1C-0D5E-0334-87A6140E6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C50EB-5C54-417E-A9FE-2D855A260043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67BD54-4D8C-4D4A-E534-6BD9DB4605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3D859F-5967-EAD4-1740-93D45BB8A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personne, foule&#10;&#10;Description générée automatiquement">
            <a:extLst>
              <a:ext uri="{FF2B5EF4-FFF2-40B4-BE49-F238E27FC236}">
                <a16:creationId xmlns:a16="http://schemas.microsoft.com/office/drawing/2014/main" id="{69E6D870-2862-4947-1BAE-9BE1FB0A12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1A5A2BA-E2EB-40D7-4699-AA7AADC0649F}"/>
              </a:ext>
            </a:extLst>
          </p:cNvPr>
          <p:cNvSpPr txBox="1"/>
          <p:nvPr/>
        </p:nvSpPr>
        <p:spPr>
          <a:xfrm>
            <a:off x="4308348" y="65992"/>
            <a:ext cx="7406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Centre – Ville De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AAB1763-8775-5CB6-0130-093CD84E3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8BDCC-AD0F-4AD7-A22B-1C8EF294B74F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A83B59-0646-EEE5-1ACE-83C5E372F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92C59C-7FEB-924E-A326-1C2980649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extérieur, plante, luxuriant&#10;&#10;Description générée automatiquement">
            <a:extLst>
              <a:ext uri="{FF2B5EF4-FFF2-40B4-BE49-F238E27FC236}">
                <a16:creationId xmlns:a16="http://schemas.microsoft.com/office/drawing/2014/main" id="{C11F2B0F-C322-024E-1102-817C31C276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38912"/>
            <a:ext cx="11740896" cy="6208073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47D126-4EBE-4B4A-6A67-F262F5B035C1}"/>
              </a:ext>
            </a:extLst>
          </p:cNvPr>
          <p:cNvSpPr txBox="1"/>
          <p:nvPr/>
        </p:nvSpPr>
        <p:spPr>
          <a:xfrm>
            <a:off x="3950208" y="-19818"/>
            <a:ext cx="9381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Depuis La Colline la Ville Phuket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5351F1-EE0A-C4E7-5958-B3793AEF0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93DF8-BECA-45DD-9A9C-A044BC9FFF28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A7B322-793C-11F5-5CAC-302E2598D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E1B128-22ED-75E1-1D85-CFCAA612F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herbe&#10;&#10;Description générée automatiquement">
            <a:extLst>
              <a:ext uri="{FF2B5EF4-FFF2-40B4-BE49-F238E27FC236}">
                <a16:creationId xmlns:a16="http://schemas.microsoft.com/office/drawing/2014/main" id="{23AF5824-715C-5BCD-8E2F-C21280FC82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E67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B1FDD8A-5145-D46A-AB12-BED20519DE50}"/>
              </a:ext>
            </a:extLst>
          </p:cNvPr>
          <p:cNvSpPr txBox="1"/>
          <p:nvPr/>
        </p:nvSpPr>
        <p:spPr>
          <a:xfrm>
            <a:off x="4736592" y="163151"/>
            <a:ext cx="866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Cap </a:t>
            </a:r>
            <a:r>
              <a:rPr lang="fr-FR" sz="2400" b="1" dirty="0" err="1">
                <a:solidFill>
                  <a:schemeClr val="bg1"/>
                </a:solidFill>
              </a:rPr>
              <a:t>Promthep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E7F9DC0-2C63-EE47-E6A1-935F67643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B8C1-420A-4F37-9604-FE72F1C026E5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72A9A2-93C9-B01F-1C39-64C524EDC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01B58C-18D0-A506-AD9A-3872ABAB2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usieurs&#10;&#10;Description générée automatiquement">
            <a:extLst>
              <a:ext uri="{FF2B5EF4-FFF2-40B4-BE49-F238E27FC236}">
                <a16:creationId xmlns:a16="http://schemas.microsoft.com/office/drawing/2014/main" id="{8317B260-F4A9-F2C8-381F-6E9EBFDE5A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E52A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446481D-19EF-EAC2-3787-50B09626ADCD}"/>
              </a:ext>
            </a:extLst>
          </p:cNvPr>
          <p:cNvSpPr txBox="1"/>
          <p:nvPr/>
        </p:nvSpPr>
        <p:spPr>
          <a:xfrm>
            <a:off x="2871216" y="219456"/>
            <a:ext cx="7699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Spectacle Au Cabaret  &lt; Simon Cabaret Show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BB9844B-58D5-C970-0B16-6526934EB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2BFA-0FBE-4504-9125-A6922A2443DB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5F64B4-3215-3F99-E0C7-3807903BB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D68FB9-2DB7-7FFD-00C4-0A64940C3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nature, récif&#10;&#10;Description générée automatiquement">
            <a:extLst>
              <a:ext uri="{FF2B5EF4-FFF2-40B4-BE49-F238E27FC236}">
                <a16:creationId xmlns:a16="http://schemas.microsoft.com/office/drawing/2014/main" id="{E5FAEA1B-CD28-0545-1197-333FB1E79C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613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DFF90CD-EB24-40F3-0D4A-4F93100E6069}"/>
              </a:ext>
            </a:extLst>
          </p:cNvPr>
          <p:cNvSpPr txBox="1"/>
          <p:nvPr/>
        </p:nvSpPr>
        <p:spPr>
          <a:xfrm>
            <a:off x="2357057" y="163151"/>
            <a:ext cx="8650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Et Plongée &lt; Voir Poissons Exotiques Et Corail &gt;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56E1B79-DA99-077C-2027-50B142827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AE33A-5011-49E7-976D-4BA19D013C22}" type="datetime1">
              <a:rPr lang="fr-FR" smtClean="0"/>
              <a:t>12/07/2022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43B524D-8055-0089-1719-7B0FF558C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53BCCD-EC6F-61FD-FA4F-78C8A548B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herbe, extérieur, ciel&#10;&#10;Description générée automatiquement">
            <a:extLst>
              <a:ext uri="{FF2B5EF4-FFF2-40B4-BE49-F238E27FC236}">
                <a16:creationId xmlns:a16="http://schemas.microsoft.com/office/drawing/2014/main" id="{A3E0EE45-BAC9-2982-5750-F445C86E83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A5C2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275FBD8-2442-511D-8DEC-C1D210B7A2AB}"/>
              </a:ext>
            </a:extLst>
          </p:cNvPr>
          <p:cNvSpPr txBox="1"/>
          <p:nvPr/>
        </p:nvSpPr>
        <p:spPr>
          <a:xfrm>
            <a:off x="4106779" y="166028"/>
            <a:ext cx="8723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National De </a:t>
            </a:r>
            <a:r>
              <a:rPr lang="fr-FR" sz="2400" b="1" dirty="0" err="1">
                <a:solidFill>
                  <a:schemeClr val="bg1"/>
                </a:solidFill>
              </a:rPr>
              <a:t>Sirinat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7EB29C9-4D7E-9614-96BD-0B6843336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B1799-84ED-4931-BDC9-19E5AC3ED88E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D4A12A-1726-1ABF-D29D-3EED76091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CCAD4E-4627-E557-ABB7-A917E9682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au, roche, extérieur&#10;&#10;Description générée automatiquement">
            <a:extLst>
              <a:ext uri="{FF2B5EF4-FFF2-40B4-BE49-F238E27FC236}">
                <a16:creationId xmlns:a16="http://schemas.microsoft.com/office/drawing/2014/main" id="{B1AF2FB3-A373-BEB7-2BB4-B82117C0A6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756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2D8E7C4-BDB6-96A5-969D-50FD1340ECC2}"/>
              </a:ext>
            </a:extLst>
          </p:cNvPr>
          <p:cNvSpPr txBox="1"/>
          <p:nvPr/>
        </p:nvSpPr>
        <p:spPr>
          <a:xfrm>
            <a:off x="4315968" y="83016"/>
            <a:ext cx="9674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cascade De Bang Pae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F046B84-4692-56FE-89BB-8666733DF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F3FA0-A14F-4109-85E4-97B0DB11F0ED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E65618-9A5C-5308-43D4-70001DEF6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FE2E19-0E38-1FD0-6FAD-6D343FF41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bateau&#10;&#10;Description générée automatiquement">
            <a:extLst>
              <a:ext uri="{FF2B5EF4-FFF2-40B4-BE49-F238E27FC236}">
                <a16:creationId xmlns:a16="http://schemas.microsoft.com/office/drawing/2014/main" id="{895A96C6-9BE5-92A9-8A8D-C755265D28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F51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BF40B4A-3B86-04A9-8593-86ADA99B8F2B}"/>
              </a:ext>
            </a:extLst>
          </p:cNvPr>
          <p:cNvSpPr txBox="1"/>
          <p:nvPr/>
        </p:nvSpPr>
        <p:spPr>
          <a:xfrm>
            <a:off x="3445193" y="83022"/>
            <a:ext cx="7278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Mangrove Autour de Bang </a:t>
            </a:r>
            <a:r>
              <a:rPr lang="fr-FR" sz="2400" b="1" dirty="0" err="1">
                <a:solidFill>
                  <a:schemeClr val="bg1"/>
                </a:solidFill>
              </a:rPr>
              <a:t>Rong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8C95EB6-9A9C-B796-CD7B-93C60A511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A949-3C57-4B0A-990F-6043563A3217}" type="datetime1">
              <a:rPr lang="fr-FR" smtClean="0"/>
              <a:t>12/07/2022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148DC7-6E79-E0FC-B67D-A2D4B29DE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D79AB0-F3FE-D0F4-CE7F-94341AC68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gallery dir="l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359</Words>
  <Application>Microsoft Office PowerPoint</Application>
  <PresentationFormat>Grand écran</PresentationFormat>
  <Paragraphs>122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2022-06-26T11:41:41Z</dcterms:created>
  <dcterms:modified xsi:type="dcterms:W3CDTF">2022-07-12T10:55:59Z</dcterms:modified>
</cp:coreProperties>
</file>