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93" r:id="rId3"/>
    <p:sldId id="310" r:id="rId4"/>
    <p:sldId id="311" r:id="rId5"/>
    <p:sldId id="273" r:id="rId6"/>
    <p:sldId id="303" r:id="rId7"/>
    <p:sldId id="302" r:id="rId8"/>
    <p:sldId id="301" r:id="rId9"/>
    <p:sldId id="309" r:id="rId10"/>
    <p:sldId id="308" r:id="rId11"/>
    <p:sldId id="307" r:id="rId12"/>
    <p:sldId id="305" r:id="rId13"/>
    <p:sldId id="306" r:id="rId14"/>
    <p:sldId id="304" r:id="rId15"/>
    <p:sldId id="299" r:id="rId16"/>
    <p:sldId id="298" r:id="rId17"/>
    <p:sldId id="297" r:id="rId18"/>
    <p:sldId id="280" r:id="rId19"/>
    <p:sldId id="296" r:id="rId20"/>
    <p:sldId id="281" r:id="rId21"/>
    <p:sldId id="278" r:id="rId22"/>
    <p:sldId id="285" r:id="rId23"/>
    <p:sldId id="289" r:id="rId24"/>
    <p:sldId id="291" r:id="rId25"/>
    <p:sldId id="287" r:id="rId26"/>
    <p:sldId id="295" r:id="rId27"/>
    <p:sldId id="288" r:id="rId28"/>
    <p:sldId id="290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943016-D458-5636-3C82-F1447BD57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3E15E129-72DE-FBAA-0C30-7FD2C294492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5920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6A24B7A-672C-49D3-1568-1672D3B3F06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16556" y="17148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Last thing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Last th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F138D883-3E5F-42DD-AAE3-EC1A486BAD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0265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CC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Trains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Treinen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Züge</a:t>
            </a:r>
            <a:r>
              <a:rPr lang="cs-CZ" altLang="cs-CZ" sz="2000" b="1" dirty="0">
                <a:solidFill>
                  <a:srgbClr val="CC0000"/>
                </a:solidFill>
              </a:rPr>
              <a:t>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Trenes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Trens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Trenuri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Pociągi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Vlaki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Trenler</a:t>
            </a:r>
            <a:r>
              <a:rPr lang="cs-CZ" altLang="cs-CZ" sz="2000" b="1" dirty="0">
                <a:solidFill>
                  <a:srgbClr val="CC0000"/>
                </a:solidFill>
              </a:rPr>
              <a:t>    </a:t>
            </a:r>
            <a:r>
              <a:rPr lang="cs-CZ" altLang="cs-CZ" sz="2000" b="1" dirty="0" err="1">
                <a:solidFill>
                  <a:srgbClr val="CC0000"/>
                </a:solidFill>
              </a:rPr>
              <a:t>Τρέν</a:t>
            </a:r>
            <a:r>
              <a:rPr lang="cs-CZ" altLang="cs-CZ" sz="2000" b="1" dirty="0">
                <a:solidFill>
                  <a:srgbClr val="CC0000"/>
                </a:solidFill>
              </a:rPr>
              <a:t>α    Vonatok    Поезда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3484747-BDDE-4DE6-B036-734E4D1CF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15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0EE18BBC-828B-44B9-8F53-2B79313AD96C}"/>
              </a:ext>
            </a:extLst>
          </p:cNvPr>
          <p:cNvSpPr/>
          <p:nvPr/>
        </p:nvSpPr>
        <p:spPr>
          <a:xfrm>
            <a:off x="3791744" y="581294"/>
            <a:ext cx="446449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V l a k y   25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34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247F0F2-A20A-16ED-CA95-986613C20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4911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49C3D3-484F-5BAC-19AD-34E8F7E60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962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2E66328-C55D-288E-DAA2-64A63AC67E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9A5F27-32B1-451C-0CF4-CDB16FDDC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644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EEC30C-BD5C-BC7A-F79D-2B33E02DB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6767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9A169C-CDEA-31AD-681A-F65D2CF62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7551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1C9E25-1C97-1789-7D12-5DA29F02F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609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C4F9DC-D921-57BF-79D0-CEDE482B72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174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0176A8-B985-8580-56A8-FED4A59E51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007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550A9E1-8BE1-0807-0310-8DD007B6D9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97347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12AA9ED-4424-3199-07F5-587FC8020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755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1026E4-9FCD-20DD-1C83-96AD11CAE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736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5EF5C9-1BA4-362D-D619-B0FF36FA4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347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F29B17-4492-8314-82EE-973F85666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346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F28553-17F7-0637-2B77-96173573C3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5321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2E4E7B-B361-C0C5-E5A1-EBEF0F9C0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61C19E-456A-DFCF-6616-CC4BD66D6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770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473BE0-578A-29D8-2406-50D464960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FA3168-179E-EC0E-353D-9242C4A93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D3977B-52C4-0AC0-1A30-C9DF869CF0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F22CB4-6895-030A-FB48-BE04B6990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4402F9-CB0F-7D2D-DAB8-3784F2813D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3D26CF-1739-DA1D-6A31-9637A7C6F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6960998-7DC9-F36D-1F6D-E377C0DEFC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160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735FE8-3D21-9B8D-0354-466AC06D3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54E9AB8-5D71-BCB8-E6DB-6B73CCBBFF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97" y="492296"/>
            <a:ext cx="10792103" cy="506641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7365A6F0-CC44-0503-2F27-F6793FB0F278}"/>
              </a:ext>
            </a:extLst>
          </p:cNvPr>
          <p:cNvSpPr/>
          <p:nvPr/>
        </p:nvSpPr>
        <p:spPr>
          <a:xfrm>
            <a:off x="1991544" y="90872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327</TotalTime>
  <Words>68</Words>
  <Application>Microsoft Office PowerPoint</Application>
  <PresentationFormat>Širokoúhlá obrazovka</PresentationFormat>
  <Paragraphs>9</Paragraphs>
  <Slides>28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4" baseType="lpstr">
      <vt:lpstr>Arial</vt:lpstr>
      <vt:lpstr>Arial Black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2022-07-09T18:48:16Z</dcterms:modified>
</cp:coreProperties>
</file>