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39016"/>
            <a:ext cx="81009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B09C59C-4DEA-9232-C358-A708050605A5}"/>
              </a:ext>
            </a:extLst>
          </p:cNvPr>
          <p:cNvSpPr/>
          <p:nvPr/>
        </p:nvSpPr>
        <p:spPr>
          <a:xfrm>
            <a:off x="1151620" y="3347329"/>
            <a:ext cx="684076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32843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9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Rencontre</a:t>
            </a:r>
            <a:r>
              <a:rPr lang="cs-CZ" sz="9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9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avec</a:t>
            </a:r>
            <a:r>
              <a:rPr lang="cs-CZ" sz="9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9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l'accordéon</a:t>
            </a:r>
            <a:r>
              <a:rPr lang="cs-CZ" sz="9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98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000"/>
    </mc:Choice>
    <mc:Fallback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666856" y="589358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711" y="693577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10 Muzikanti , pojďte hrát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8 Nikdy  se nevrátí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9 Černý kříž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7 Tam  v  dáli u potůčku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Měl jsem velkou lásku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Vyjel jsem si časně zrán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Ten panskej kočí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Když se večer na muziku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85995" y="3911829"/>
            <a:ext cx="123503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Tam  v  dáli u potůčku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81273" y="3744123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Měl jsem velkou lásku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58409" y="3089528"/>
            <a:ext cx="97711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Vyjel jsem si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38913" y="2345487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Ten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panskej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kočí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90785" y="1594194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Když se večer na muziku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13026" y="2480637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Černý kříž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690" y="16327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Muzikanti , pojďte hrát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50038" y="3129299"/>
            <a:ext cx="134602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Nikdy  se nevrátí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59">
            <a:hlinkClick r:id="" action="ppaction://noaction">
              <a:snd r:embed="rId27" name="6 Letěla husička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39838" y="4651269"/>
            <a:ext cx="11863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Letěla husička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 Havířova  růže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648452" y="4644865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Havířova  růže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4081355" y="1206132"/>
            <a:ext cx="97303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98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2" name="Obdélník 131">
            <a:extLst>
              <a:ext uri="{FF2B5EF4-FFF2-40B4-BE49-F238E27FC236}">
                <a16:creationId xmlns:a16="http://schemas.microsoft.com/office/drawing/2014/main" id="{6F994234-BF78-FF8B-29BC-B0DD7071F668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sndAc>
          <p:stSnd>
            <p:snd r:embed="rId2" name="10 Muzikanti , pojďte hrát.wav"/>
          </p:stSnd>
        </p:sndAc>
      </p:transition>
    </mc:Choice>
    <mc:Fallback>
      <p:transition spd="slow" advClick="0">
        <p:sndAc>
          <p:stSnd>
            <p:snd r:embed="rId2" name="10 Muzikanti , pojďte hrá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201</TotalTime>
  <Words>90</Words>
  <Application>Microsoft Office PowerPoint</Application>
  <PresentationFormat>Předvádění na obrazovce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56</cp:revision>
  <dcterms:created xsi:type="dcterms:W3CDTF">2020-02-21T13:54:42Z</dcterms:created>
  <dcterms:modified xsi:type="dcterms:W3CDTF">2022-07-08T07:25:32Z</dcterms:modified>
</cp:coreProperties>
</file>