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7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7.wav"/><Relationship Id="rId1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image" Target="../media/image7.png"/><Relationship Id="rId2" Type="http://schemas.openxmlformats.org/officeDocument/2006/relationships/audio" Target="../media/audio1.wav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audio" Target="../media/audio5.wav"/><Relationship Id="rId5" Type="http://schemas.openxmlformats.org/officeDocument/2006/relationships/image" Target="../media/image3.jpg"/><Relationship Id="rId15" Type="http://schemas.openxmlformats.org/officeDocument/2006/relationships/audio" Target="../media/audio9.wav"/><Relationship Id="rId10" Type="http://schemas.openxmlformats.org/officeDocument/2006/relationships/audio" Target="../media/audio4.wav"/><Relationship Id="rId4" Type="http://schemas.openxmlformats.org/officeDocument/2006/relationships/image" Target="../media/image2.jp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B09C59C-4DEA-9232-C358-A708050605A5}"/>
              </a:ext>
            </a:extLst>
          </p:cNvPr>
          <p:cNvSpPr/>
          <p:nvPr/>
        </p:nvSpPr>
        <p:spPr>
          <a:xfrm>
            <a:off x="1151620" y="3347329"/>
            <a:ext cx="684076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10832843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Belles</a:t>
            </a:r>
            <a:r>
              <a:rPr lang="cs-CZ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</a:t>
            </a:r>
            <a:r>
              <a:rPr lang="cs-CZ" sz="44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mélodies</a:t>
            </a:r>
            <a:r>
              <a:rPr lang="cs-CZ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12</a:t>
            </a:r>
            <a:endParaRPr lang="cs-CZ" sz="96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37BEFF46-EDC5-4DD6-8D6B-A7E4361F78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83567"/>
            <a:ext cx="8928992" cy="5578573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0C295F1E-2A6C-4FC7-AC21-84F2145BAA82}"/>
              </a:ext>
            </a:extLst>
          </p:cNvPr>
          <p:cNvSpPr/>
          <p:nvPr/>
        </p:nvSpPr>
        <p:spPr>
          <a:xfrm>
            <a:off x="539552" y="908720"/>
            <a:ext cx="8064896" cy="4752528"/>
          </a:xfrm>
          <a:prstGeom prst="rect">
            <a:avLst/>
          </a:prstGeom>
          <a:blipFill dpi="0" rotWithShape="1">
            <a:blip r:embed="rId5">
              <a:alphaModFix amt="44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0BDAC43-D001-4EC7-BA66-4105CC9A9B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2467"/>
            <a:ext cx="4459025" cy="5589917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8F409AE-E665-42CC-A4D4-5B757096CC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654" y="484909"/>
            <a:ext cx="4603043" cy="5582353"/>
          </a:xfrm>
          <a:prstGeom prst="rect">
            <a:avLst/>
          </a:prstGeom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C37E57FC-6631-45ED-A52D-AE5CE7BF417A}"/>
              </a:ext>
            </a:extLst>
          </p:cNvPr>
          <p:cNvSpPr/>
          <p:nvPr/>
        </p:nvSpPr>
        <p:spPr>
          <a:xfrm>
            <a:off x="25654" y="441276"/>
            <a:ext cx="9007510" cy="5620864"/>
          </a:xfrm>
          <a:prstGeom prst="rect">
            <a:avLst/>
          </a:prstGeom>
          <a:noFill/>
          <a:ln w="7620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5734714-5BB4-496E-8DAA-67672DF87974}"/>
              </a:ext>
            </a:extLst>
          </p:cNvPr>
          <p:cNvSpPr/>
          <p:nvPr/>
        </p:nvSpPr>
        <p:spPr>
          <a:xfrm>
            <a:off x="475790" y="875444"/>
            <a:ext cx="8128658" cy="478580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508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FD071817-689A-D8B8-100F-F50C1CFE8591}"/>
              </a:ext>
            </a:extLst>
          </p:cNvPr>
          <p:cNvSpPr/>
          <p:nvPr/>
        </p:nvSpPr>
        <p:spPr>
          <a:xfrm>
            <a:off x="3291437" y="892796"/>
            <a:ext cx="5441447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Nice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melodies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12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A067F880-4EB2-F5FE-6CD8-B7EEE3EA565E}"/>
              </a:ext>
            </a:extLst>
          </p:cNvPr>
          <p:cNvSpPr/>
          <p:nvPr/>
        </p:nvSpPr>
        <p:spPr>
          <a:xfrm>
            <a:off x="0" y="6485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</a:t>
            </a:r>
            <a:r>
              <a:rPr lang="cs-CZ" sz="3600" b="1" dirty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5" name="Obrázek 4">
            <a:hlinkClick r:id="" action="ppaction://noaction">
              <a:snd r:embed="rId7" name="1 Dreamer.wav"/>
            </a:hlinkClick>
            <a:extLst>
              <a:ext uri="{FF2B5EF4-FFF2-40B4-BE49-F238E27FC236}">
                <a16:creationId xmlns:a16="http://schemas.microsoft.com/office/drawing/2014/main" id="{49DDDE99-8F0C-F1E8-8C3F-FC983383A5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006" y="2130388"/>
            <a:ext cx="885609" cy="749573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9" name="4 Dream.wav"/>
            </a:hlinkClick>
            <a:extLst>
              <a:ext uri="{FF2B5EF4-FFF2-40B4-BE49-F238E27FC236}">
                <a16:creationId xmlns:a16="http://schemas.microsoft.com/office/drawing/2014/main" id="{4CA27820-A8AA-DB41-4A38-7E38A889F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764" y="3326387"/>
            <a:ext cx="885609" cy="749573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10" name="7 The power of  love.wav"/>
            </a:hlinkClick>
            <a:extLst>
              <a:ext uri="{FF2B5EF4-FFF2-40B4-BE49-F238E27FC236}">
                <a16:creationId xmlns:a16="http://schemas.microsoft.com/office/drawing/2014/main" id="{2CEFD13F-81FB-F24D-25ED-32669E65CAF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764" y="4452652"/>
            <a:ext cx="885609" cy="749573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1" name="5 Stumblin' In.wav"/>
            </a:hlinkClick>
            <a:extLst>
              <a:ext uri="{FF2B5EF4-FFF2-40B4-BE49-F238E27FC236}">
                <a16:creationId xmlns:a16="http://schemas.microsoft.com/office/drawing/2014/main" id="{66EBADAF-F7C3-11BB-8371-2D321FEB3D9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848" y="3310719"/>
            <a:ext cx="885609" cy="749573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2" name="2 Headlight.wav"/>
            </a:hlinkClick>
            <a:extLst>
              <a:ext uri="{FF2B5EF4-FFF2-40B4-BE49-F238E27FC236}">
                <a16:creationId xmlns:a16="http://schemas.microsoft.com/office/drawing/2014/main" id="{6340FC8E-252E-DDEC-DB2A-5AC75928C7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9488" y="2093791"/>
            <a:ext cx="885609" cy="749573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3" name="3 I can't help falling in love.wav"/>
            </a:hlinkClick>
            <a:extLst>
              <a:ext uri="{FF2B5EF4-FFF2-40B4-BE49-F238E27FC236}">
                <a16:creationId xmlns:a16="http://schemas.microsoft.com/office/drawing/2014/main" id="{60831532-A63E-AEAC-D36E-8E9EA7829BF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961" y="2093791"/>
            <a:ext cx="885609" cy="749573"/>
          </a:xfrm>
          <a:prstGeom prst="rect">
            <a:avLst/>
          </a:prstGeom>
        </p:spPr>
      </p:pic>
      <p:pic>
        <p:nvPicPr>
          <p:cNvPr id="22" name="Obrázek 21">
            <a:hlinkClick r:id="" action="ppaction://noaction">
              <a:snd r:embed="rId14" name="8 More than I can say.wav"/>
            </a:hlinkClick>
            <a:extLst>
              <a:ext uri="{FF2B5EF4-FFF2-40B4-BE49-F238E27FC236}">
                <a16:creationId xmlns:a16="http://schemas.microsoft.com/office/drawing/2014/main" id="{D48F0F7D-A71B-0DE1-C0A5-F9863074810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918" y="4466495"/>
            <a:ext cx="885609" cy="749573"/>
          </a:xfrm>
          <a:prstGeom prst="rect">
            <a:avLst/>
          </a:prstGeom>
        </p:spPr>
      </p:pic>
      <p:pic>
        <p:nvPicPr>
          <p:cNvPr id="23" name="Obrázek 22">
            <a:hlinkClick r:id="" action="ppaction://noaction">
              <a:snd r:embed="rId2" name="9 Love melodies.wav"/>
            </a:hlinkClick>
            <a:extLst>
              <a:ext uri="{FF2B5EF4-FFF2-40B4-BE49-F238E27FC236}">
                <a16:creationId xmlns:a16="http://schemas.microsoft.com/office/drawing/2014/main" id="{E20CF7B4-69A1-11E9-EC48-8CB255FEE03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591" y="4466495"/>
            <a:ext cx="885609" cy="749573"/>
          </a:xfrm>
          <a:prstGeom prst="rect">
            <a:avLst/>
          </a:prstGeom>
        </p:spPr>
      </p:pic>
      <p:pic>
        <p:nvPicPr>
          <p:cNvPr id="24" name="Obrázek 23">
            <a:hlinkClick r:id="" action="ppaction://noaction">
              <a:snd r:embed="rId15" name="6 Tropical dance.wav"/>
            </a:hlinkClick>
            <a:extLst>
              <a:ext uri="{FF2B5EF4-FFF2-40B4-BE49-F238E27FC236}">
                <a16:creationId xmlns:a16="http://schemas.microsoft.com/office/drawing/2014/main" id="{358F59FC-B57B-41BB-0E54-396BB6CB078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088" y="3326387"/>
            <a:ext cx="885609" cy="749573"/>
          </a:xfrm>
          <a:prstGeom prst="rect">
            <a:avLst/>
          </a:prstGeom>
        </p:spPr>
      </p:pic>
      <p:pic>
        <p:nvPicPr>
          <p:cNvPr id="28" name="Obrázek 27">
            <a:extLst>
              <a:ext uri="{FF2B5EF4-FFF2-40B4-BE49-F238E27FC236}">
                <a16:creationId xmlns:a16="http://schemas.microsoft.com/office/drawing/2014/main" id="{DC8E9187-EFC4-D4AF-0881-8CF50AC695F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09" y="1108106"/>
            <a:ext cx="3626197" cy="4320480"/>
          </a:xfrm>
          <a:prstGeom prst="rect">
            <a:avLst/>
          </a:prstGeom>
        </p:spPr>
      </p:pic>
      <p:sp>
        <p:nvSpPr>
          <p:cNvPr id="42" name="3 Rectángulo">
            <a:extLst>
              <a:ext uri="{FF2B5EF4-FFF2-40B4-BE49-F238E27FC236}">
                <a16:creationId xmlns:a16="http://schemas.microsoft.com/office/drawing/2014/main" id="{8FACC4A3-53A6-0DF8-1216-C8A71005D8DC}"/>
              </a:ext>
            </a:extLst>
          </p:cNvPr>
          <p:cNvSpPr/>
          <p:nvPr/>
        </p:nvSpPr>
        <p:spPr>
          <a:xfrm>
            <a:off x="3291437" y="1435245"/>
            <a:ext cx="551396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 </a:t>
            </a:r>
            <a:r>
              <a:rPr lang="cs-CZ" sz="2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Belles</a:t>
            </a:r>
            <a:r>
              <a:rPr lang="cs-CZ" sz="2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mélodies</a:t>
            </a:r>
            <a:r>
              <a:rPr lang="cs-CZ" sz="2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)</a:t>
            </a:r>
            <a:endParaRPr lang="es-ES" sz="28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1" name="AutoShape 32">
            <a:extLst>
              <a:ext uri="{FF2B5EF4-FFF2-40B4-BE49-F238E27FC236}">
                <a16:creationId xmlns:a16="http://schemas.microsoft.com/office/drawing/2014/main" id="{880CA808-60D5-D59D-A9C7-A7AE5534E8C5}"/>
              </a:ext>
            </a:extLst>
          </p:cNvPr>
          <p:cNvSpPr>
            <a:spLocks noChangeArrowheads="1"/>
          </p:cNvSpPr>
          <p:nvPr/>
        </p:nvSpPr>
        <p:spPr bwMode="auto">
          <a:xfrm rot="20689065" flipH="1">
            <a:off x="8141467" y="1100718"/>
            <a:ext cx="271759" cy="251627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2" name="AutoShape 32">
            <a:extLst>
              <a:ext uri="{FF2B5EF4-FFF2-40B4-BE49-F238E27FC236}">
                <a16:creationId xmlns:a16="http://schemas.microsoft.com/office/drawing/2014/main" id="{3AF42F80-BAA7-0C84-B6A4-3080D0DEA8F9}"/>
              </a:ext>
            </a:extLst>
          </p:cNvPr>
          <p:cNvSpPr>
            <a:spLocks noChangeArrowheads="1"/>
          </p:cNvSpPr>
          <p:nvPr/>
        </p:nvSpPr>
        <p:spPr bwMode="auto">
          <a:xfrm rot="20689065" flipH="1">
            <a:off x="3600274" y="1128074"/>
            <a:ext cx="271759" cy="251627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5" name="WordArt 2">
            <a:extLst>
              <a:ext uri="{FF2B5EF4-FFF2-40B4-BE49-F238E27FC236}">
                <a16:creationId xmlns:a16="http://schemas.microsoft.com/office/drawing/2014/main" id="{CD4B57D2-D5B3-AD03-CF44-16589184204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50490" y="1948960"/>
            <a:ext cx="1296144" cy="125084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CirclePour">
              <a:avLst>
                <a:gd name="adj1" fmla="val 10856564"/>
                <a:gd name="adj2" fmla="val 50000"/>
              </a:avLst>
            </a:prstTxWarp>
          </a:bodyPr>
          <a:lstStyle/>
          <a:p>
            <a:pPr algn="ctr"/>
            <a:r>
              <a:rPr lang="cs-CZ" sz="3600" i="1" kern="10" dirty="0" err="1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* </a:t>
            </a:r>
            <a:r>
              <a:rPr lang="cs-CZ" sz="3600" i="1" kern="10" dirty="0" err="1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* </a:t>
            </a:r>
            <a:r>
              <a:rPr lang="cs-CZ" sz="3600" i="1" kern="10" dirty="0" err="1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* </a:t>
            </a:r>
            <a:r>
              <a:rPr lang="cs-CZ" sz="3600" i="1" kern="10" dirty="0" err="1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*</a:t>
            </a:r>
          </a:p>
        </p:txBody>
      </p:sp>
      <p:pic>
        <p:nvPicPr>
          <p:cNvPr id="57" name="Obrázek 56">
            <a:extLst>
              <a:ext uri="{FF2B5EF4-FFF2-40B4-BE49-F238E27FC236}">
                <a16:creationId xmlns:a16="http://schemas.microsoft.com/office/drawing/2014/main" id="{A6CEFAE6-0F7F-3E8E-68A1-FC6432AD7BE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148" y="2348662"/>
            <a:ext cx="467177" cy="424706"/>
          </a:xfrm>
          <a:prstGeom prst="rect">
            <a:avLst/>
          </a:prstGeom>
        </p:spPr>
      </p:pic>
      <p:sp>
        <p:nvSpPr>
          <p:cNvPr id="49" name="3 Rectángulo">
            <a:extLst>
              <a:ext uri="{FF2B5EF4-FFF2-40B4-BE49-F238E27FC236}">
                <a16:creationId xmlns:a16="http://schemas.microsoft.com/office/drawing/2014/main" id="{97F79CF6-F38D-53FF-914C-D091F6133F9C}"/>
              </a:ext>
            </a:extLst>
          </p:cNvPr>
          <p:cNvSpPr/>
          <p:nvPr/>
        </p:nvSpPr>
        <p:spPr>
          <a:xfrm>
            <a:off x="4314919" y="2879596"/>
            <a:ext cx="110536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Dreamer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3" name="3 Rectángulo">
            <a:extLst>
              <a:ext uri="{FF2B5EF4-FFF2-40B4-BE49-F238E27FC236}">
                <a16:creationId xmlns:a16="http://schemas.microsoft.com/office/drawing/2014/main" id="{591EABAD-5C02-A987-34D9-FA3150B58839}"/>
              </a:ext>
            </a:extLst>
          </p:cNvPr>
          <p:cNvSpPr/>
          <p:nvPr/>
        </p:nvSpPr>
        <p:spPr>
          <a:xfrm>
            <a:off x="5751953" y="2866114"/>
            <a:ext cx="1220678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Headlight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4" name="3 Rectángulo">
            <a:extLst>
              <a:ext uri="{FF2B5EF4-FFF2-40B4-BE49-F238E27FC236}">
                <a16:creationId xmlns:a16="http://schemas.microsoft.com/office/drawing/2014/main" id="{FB808185-F261-3784-C8E3-4015BE797933}"/>
              </a:ext>
            </a:extLst>
          </p:cNvPr>
          <p:cNvSpPr/>
          <p:nvPr/>
        </p:nvSpPr>
        <p:spPr>
          <a:xfrm>
            <a:off x="6943711" y="2869400"/>
            <a:ext cx="156621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 </a:t>
            </a:r>
            <a:r>
              <a:rPr lang="cs-CZ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can't</a:t>
            </a: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help</a:t>
            </a: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8" name="3 Rectángulo">
            <a:extLst>
              <a:ext uri="{FF2B5EF4-FFF2-40B4-BE49-F238E27FC236}">
                <a16:creationId xmlns:a16="http://schemas.microsoft.com/office/drawing/2014/main" id="{ABC9B658-C031-1491-3EA6-62109C118BEA}"/>
              </a:ext>
            </a:extLst>
          </p:cNvPr>
          <p:cNvSpPr/>
          <p:nvPr/>
        </p:nvSpPr>
        <p:spPr>
          <a:xfrm>
            <a:off x="4369783" y="4127941"/>
            <a:ext cx="110536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Dream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9" name="3 Rectángulo">
            <a:extLst>
              <a:ext uri="{FF2B5EF4-FFF2-40B4-BE49-F238E27FC236}">
                <a16:creationId xmlns:a16="http://schemas.microsoft.com/office/drawing/2014/main" id="{E1D64ABD-9FB9-2866-F57F-6195009E86B4}"/>
              </a:ext>
            </a:extLst>
          </p:cNvPr>
          <p:cNvSpPr/>
          <p:nvPr/>
        </p:nvSpPr>
        <p:spPr>
          <a:xfrm>
            <a:off x="5603687" y="4086792"/>
            <a:ext cx="152885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Stumblin</a:t>
            </a: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' In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0" name="3 Rectángulo">
            <a:extLst>
              <a:ext uri="{FF2B5EF4-FFF2-40B4-BE49-F238E27FC236}">
                <a16:creationId xmlns:a16="http://schemas.microsoft.com/office/drawing/2014/main" id="{EEE5E45D-F560-90EA-97A2-D89455ABD485}"/>
              </a:ext>
            </a:extLst>
          </p:cNvPr>
          <p:cNvSpPr/>
          <p:nvPr/>
        </p:nvSpPr>
        <p:spPr>
          <a:xfrm>
            <a:off x="7196301" y="4078222"/>
            <a:ext cx="110536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Tropical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1" name="3 Rectángulo">
            <a:extLst>
              <a:ext uri="{FF2B5EF4-FFF2-40B4-BE49-F238E27FC236}">
                <a16:creationId xmlns:a16="http://schemas.microsoft.com/office/drawing/2014/main" id="{BE610893-8A34-60D4-A34C-06ECAEC3C0B0}"/>
              </a:ext>
            </a:extLst>
          </p:cNvPr>
          <p:cNvSpPr/>
          <p:nvPr/>
        </p:nvSpPr>
        <p:spPr>
          <a:xfrm>
            <a:off x="7270900" y="5183618"/>
            <a:ext cx="110536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Love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2" name="3 Rectángulo">
            <a:extLst>
              <a:ext uri="{FF2B5EF4-FFF2-40B4-BE49-F238E27FC236}">
                <a16:creationId xmlns:a16="http://schemas.microsoft.com/office/drawing/2014/main" id="{6E06CCF3-85D6-5FA3-7802-55EBCFC95E7B}"/>
              </a:ext>
            </a:extLst>
          </p:cNvPr>
          <p:cNvSpPr/>
          <p:nvPr/>
        </p:nvSpPr>
        <p:spPr>
          <a:xfrm>
            <a:off x="5660454" y="5101267"/>
            <a:ext cx="156621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More than I can say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682C087D-D01D-D4EF-D9A2-75DE9EAFA5FC}"/>
              </a:ext>
            </a:extLst>
          </p:cNvPr>
          <p:cNvSpPr/>
          <p:nvPr/>
        </p:nvSpPr>
        <p:spPr>
          <a:xfrm>
            <a:off x="4229806" y="5093988"/>
            <a:ext cx="1301412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 power of  love</a:t>
            </a:r>
            <a:endParaRPr lang="es-ES" sz="1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462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9 Love melodies.wav"/>
          </p:stSnd>
        </p:sndAc>
      </p:transition>
    </mc:Choice>
    <mc:Fallback xmlns="">
      <p:transition spd="slow" advClick="0">
        <p:sndAc>
          <p:stSnd>
            <p:snd r:embed="rId18" name="9 Love melodi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259</TotalTime>
  <Words>46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Times New Roman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78</cp:revision>
  <dcterms:created xsi:type="dcterms:W3CDTF">2020-02-21T13:54:42Z</dcterms:created>
  <dcterms:modified xsi:type="dcterms:W3CDTF">2022-07-08T11:57:42Z</dcterms:modified>
</cp:coreProperties>
</file>