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5" r:id="rId2"/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87" r:id="rId32"/>
    <p:sldId id="286" r:id="rId3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3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D78B0-CE6C-4857-BFEB-104C87750C73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8A39C-5A61-4632-AD09-3CB373563F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8302F-2FEE-4531-979D-FF3FBB016B65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DBDFE-E7A1-43AF-9988-F9EA359EB8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BCD64-4F2D-44EC-A1C4-B1F0A032AD9D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8ECAB-71D9-469F-B7D5-F665164305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1DA85-0B19-4A25-92F0-58AAFD3A4026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64CA0-1B9C-4048-BCCA-B2536213CD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FC60C-B011-4ADF-8AA7-1AD90D7977AB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F946B-E99B-476E-A532-49BD1F5664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5765B-1478-4F42-8F9B-4C9966453052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773C4-6753-4D4B-9F02-5FB0D648E9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18865-4174-4233-B9DC-1F4B26B09821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D587F-C457-476D-878C-DED1E80F9C6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C1D8F-8CBB-4BEB-ABA6-85E3A394A770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A3717-EE70-4680-9B9C-025D7792B7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0846E-7E9C-43A1-8693-FD5E93861999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676AE-2E06-4DA5-9ED7-AA6A1B6FC5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DAE6B-4296-49DB-ADDE-0ED0CB939D2A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D2BBE-0CF8-43F5-B097-A8CB56AC00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3C5E7-6523-469C-A8BD-ADF0BC1CB3A5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468CF-4173-43FF-8506-D613F6B265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3A3C75-79CE-4FDF-8A96-3F80BAEA296C}" type="datetimeFigureOut">
              <a:rPr lang="fr-FR"/>
              <a:pPr>
                <a:defRPr/>
              </a:pPr>
              <a:t>08/07/2022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4926AF-781F-423A-AD0B-573D8F7233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5000">
    <p:fad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293813" y="1225550"/>
            <a:ext cx="6335712" cy="4470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Coquinettes</a:t>
            </a:r>
          </a:p>
        </p:txBody>
      </p:sp>
    </p:spTree>
  </p:cSld>
  <p:clrMapOvr>
    <a:masterClrMapping/>
  </p:clrMapOvr>
  <p:transition spd="slow" advClick="0" advTm="5000">
    <p:fade/>
    <p:sndAc>
      <p:stSnd loop="1">
        <p:snd r:embed="rId2" name="automne canadien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 descr="Une image contenant texte, femme,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8700" y="0"/>
            <a:ext cx="454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2" descr="Une image contenant personne, femme, extérieur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 descr="Une image contenant personne, femme, maillot de bain, femell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8700" y="0"/>
            <a:ext cx="454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 descr="Une image contenant personne, femme, assis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2" descr="Une image contenant personne, habits, femm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 descr="Une image contenant personne, habits, fenêtre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 descr="Une image contenant personne, habits, fenêtr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 descr="Une image contenant personn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 descr="Une image contenant habits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Une image contenant personne, habits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8700" y="0"/>
            <a:ext cx="454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2" descr="Une image contenant intérieur, personne, lit, bébé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 descr="Une image contenant personne, habits, lit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8700" y="0"/>
            <a:ext cx="454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 descr="Une image contenant personne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8700" y="0"/>
            <a:ext cx="454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 descr="Une image contenant personne, habits, extérieur, assi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2" descr="Une image contenant personne, extérieur, habits, terr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8700" y="0"/>
            <a:ext cx="454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2" descr="Une image contenant personne, habits, femme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2" descr="Une image contenant personne, habits, intérieur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2" descr="Une image contenant personne, habits, intérieur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2" descr="Une image contenant personne, habits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2" descr="Une image contenant tatouag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2" descr="Une image contenant personne, intérieur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2" descr="Une image contenant personne, intérieur, femme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2" descr="Une image contenant personne, habits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2" descr="Une image contenant personne, femme, intérieur, da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2" descr="Une image contenant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2" descr="Une image contenant personne, femme, intérieur, femell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2" descr="Une image contenant personne, intérieur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2" descr="Une image contenant personne, femm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-55563"/>
            <a:ext cx="4611687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WordArt 2"/>
          <p:cNvSpPr>
            <a:spLocks noChangeArrowheads="1" noChangeShapeType="1" noTextEdit="1"/>
          </p:cNvSpPr>
          <p:nvPr/>
        </p:nvSpPr>
        <p:spPr bwMode="auto">
          <a:xfrm>
            <a:off x="1816100" y="1138238"/>
            <a:ext cx="5219700" cy="4637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p:transition spd="slow" advClick="0" advTm="5000">
    <p:fade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0</Words>
  <Application>Microsoft Office PowerPoint</Application>
  <PresentationFormat>Affichage à l'écran (4:3)</PresentationFormat>
  <Paragraphs>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Calibri</vt:lpstr>
      <vt:lpstr>Arial</vt:lpstr>
      <vt:lpstr>Calibri Light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2022-07-08T06:08:14Z</dcterms:created>
  <dcterms:modified xsi:type="dcterms:W3CDTF">2022-07-08T06:37:24Z</dcterms:modified>
</cp:coreProperties>
</file>