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300" r:id="rId7"/>
    <p:sldId id="299" r:id="rId8"/>
    <p:sldId id="298" r:id="rId9"/>
    <p:sldId id="297" r:id="rId10"/>
    <p:sldId id="296" r:id="rId11"/>
    <p:sldId id="306" r:id="rId12"/>
    <p:sldId id="305" r:id="rId13"/>
    <p:sldId id="304" r:id="rId14"/>
    <p:sldId id="303" r:id="rId15"/>
    <p:sldId id="302" r:id="rId16"/>
    <p:sldId id="295" r:id="rId17"/>
    <p:sldId id="308" r:id="rId18"/>
    <p:sldId id="307" r:id="rId19"/>
    <p:sldId id="281" r:id="rId20"/>
    <p:sldId id="278" r:id="rId21"/>
    <p:sldId id="285" r:id="rId22"/>
    <p:sldId id="294" r:id="rId23"/>
    <p:sldId id="288" r:id="rId24"/>
    <p:sldId id="293" r:id="rId25"/>
    <p:sldId id="292" r:id="rId26"/>
    <p:sldId id="287" r:id="rId27"/>
    <p:sldId id="291" r:id="rId28"/>
    <p:sldId id="301" r:id="rId29"/>
    <p:sldId id="310" r:id="rId30"/>
    <p:sldId id="309" r:id="rId31"/>
    <p:sldId id="311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2CBBA2-7CFB-7CDF-EBF3-790F6495B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A803FAD-3C46-E5F2-1052-C73287F71FA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6FC46D9-B593-0651-BA5F-FD50C3B041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32580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The retired drover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The retired dro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9050B45-BB2C-E1AF-3736-50D46D884D62}"/>
              </a:ext>
            </a:extLst>
          </p:cNvPr>
          <p:cNvSpPr/>
          <p:nvPr/>
        </p:nvSpPr>
        <p:spPr>
          <a:xfrm>
            <a:off x="0" y="6040122"/>
            <a:ext cx="12192000" cy="8178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C478D12-BC80-0892-D994-18A90819C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ED845BC-68E4-647F-8F64-40A96DB72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914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2A9FA8E-224E-7751-3AFC-9373DE49392D}"/>
              </a:ext>
            </a:extLst>
          </p:cNvPr>
          <p:cNvSpPr/>
          <p:nvPr/>
        </p:nvSpPr>
        <p:spPr>
          <a:xfrm>
            <a:off x="953090" y="692696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97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1CD219-E4E3-94BE-1763-9BD14B2F1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43D6B3-7C3F-5B73-34DC-5E4D26439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36200CF-4441-429F-2100-69AC86A17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787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AA073B-CA3B-35EF-BFF7-F5C4BD3C6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459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16234A-5AF2-2D13-C3B3-BD12DAF07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630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44E223-EACB-34D3-9F35-60988766C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149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6E7E4B-DC06-E780-9BA6-0CCC7D998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EFBE5F5-D056-B2DD-7D21-E0E3D42CD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056" y="6021288"/>
            <a:ext cx="656544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8569F6-B80F-4B09-4B85-C65CAFD0C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A6705E9-8B51-4D86-4B76-7760FB49C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478" y="5874639"/>
            <a:ext cx="792654" cy="43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8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64EE39-A92A-2FCA-FB2E-0871E7C12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1472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50145A-F076-8338-E102-DDC8E23E8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293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23408-DBB8-0B5A-4CDB-282A58BCF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414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12DB1B2-C390-90F2-2673-43E13363B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264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4669F6-6717-E2F1-3D0D-6AB9D98C2A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356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C1D11-6994-B57D-F13D-C0C0F9C2A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556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D5A935-228C-9052-4F0B-4B96812C1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63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5CC05B-F2C8-D950-92D1-861F26A43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F710D4-8E48-E80D-B928-E1F0EDE4C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B2D90C8-6C84-CDB1-C6F0-01B1C91B6A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219891" y="5589240"/>
            <a:ext cx="1276709" cy="72008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57E1CB2-71C8-17A2-0D44-F549E199E3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9100901" y="5589240"/>
            <a:ext cx="1118990" cy="72008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86E838B-75E3-6D2F-F4D7-B3E746D66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145361" y="5749810"/>
            <a:ext cx="1276709" cy="55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4AD13B-F18C-BCB6-1675-6B14351D2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3CC4F3-A376-B829-9C50-A041899C7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4E4BFE8-761D-E65E-323E-90FEEF06D4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4728744"/>
            <a:ext cx="4320480" cy="71648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5317EB0-99E7-7725-041C-9910CC80FA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176120" y="5301208"/>
            <a:ext cx="4320480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97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The retired drover.wav"/>
          </p:stSnd>
        </p:sndAc>
      </p:transition>
    </mc:Choice>
    <mc:Fallback xmlns="">
      <p:transition spd="slow" advClick="0" advTm="7000">
        <p:split orient="vert"/>
        <p:sndAc>
          <p:stSnd>
            <p:snd r:embed="rId5" name="The retired drover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B6AC48-B0C5-56D0-E408-9BFA1D595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6B3153F-AD15-EE73-2BB8-43A0DCBF6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815" y="4869160"/>
            <a:ext cx="2233785" cy="71694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3C0030C-1E57-4E63-DBDB-8BF060EF27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62815" y="5586104"/>
            <a:ext cx="2233785" cy="795224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21F79A3-9DB7-3C25-B1DB-29655A82E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5223" y="5445224"/>
            <a:ext cx="577591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CF46F8-ABA5-5397-876A-348DFE65D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453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21AF2F-4126-986D-E459-CEA246C4C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430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FC485B-08DD-88BD-D04A-1C28DD45D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BA89D0-0D17-B6BD-5C53-B538AA3AC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6E998F-8854-8358-AA6E-4469999DA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46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8CBFAB-B093-C2C4-AFC5-E48E5CC05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57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D6C411-EA56-9002-C8ED-63C928365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74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10E782-820A-9595-B34F-036541DD1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699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2F5FE3-D750-E27A-31D1-7CA0DAB5E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3523CF8-A0C7-AEFA-B692-2D145DD08D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822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885C9430-AF46-58BD-60C4-23872CE11658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401F6B9-E7AE-EEBA-319D-75285D918E51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313DE9A-C3AF-13E7-37FE-7805A7DEB002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EC353F7-A1BD-0845-D8DB-C166BC6A984A}"/>
              </a:ext>
            </a:extLst>
          </p:cNvPr>
          <p:cNvSpPr/>
          <p:nvPr/>
        </p:nvSpPr>
        <p:spPr>
          <a:xfrm>
            <a:off x="55138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3DFCF2A2-8244-D1E7-E823-3F3B2269FF4C}"/>
              </a:ext>
            </a:extLst>
          </p:cNvPr>
          <p:cNvSpPr/>
          <p:nvPr/>
        </p:nvSpPr>
        <p:spPr>
          <a:xfrm>
            <a:off x="7464152" y="494109"/>
            <a:ext cx="460851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980A47FC-A70F-2B5D-7FE6-45BFD998B25B}"/>
              </a:ext>
            </a:extLst>
          </p:cNvPr>
          <p:cNvSpPr/>
          <p:nvPr/>
        </p:nvSpPr>
        <p:spPr>
          <a:xfrm>
            <a:off x="4699071" y="53670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101</Words>
  <Application>Microsoft Office PowerPoint</Application>
  <PresentationFormat>Širokoúhlá obrazovka</PresentationFormat>
  <Paragraphs>14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2022-07-05T11:52:36Z</dcterms:modified>
</cp:coreProperties>
</file>