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303" r:id="rId6"/>
    <p:sldId id="273" r:id="rId7"/>
    <p:sldId id="281" r:id="rId8"/>
    <p:sldId id="278" r:id="rId9"/>
    <p:sldId id="285" r:id="rId10"/>
    <p:sldId id="288" r:id="rId11"/>
    <p:sldId id="287" r:id="rId12"/>
    <p:sldId id="298" r:id="rId13"/>
    <p:sldId id="296" r:id="rId14"/>
    <p:sldId id="295" r:id="rId15"/>
    <p:sldId id="297" r:id="rId16"/>
    <p:sldId id="293" r:id="rId17"/>
    <p:sldId id="294" r:id="rId18"/>
    <p:sldId id="292" r:id="rId19"/>
    <p:sldId id="289" r:id="rId20"/>
    <p:sldId id="304" r:id="rId21"/>
    <p:sldId id="302" r:id="rId22"/>
    <p:sldId id="301" r:id="rId23"/>
    <p:sldId id="300" r:id="rId24"/>
    <p:sldId id="299" r:id="rId25"/>
    <p:sldId id="308" r:id="rId26"/>
    <p:sldId id="307" r:id="rId27"/>
    <p:sldId id="306" r:id="rId28"/>
    <p:sldId id="305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82EEEE-8318-66F7-7105-98F6C849D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8064896" cy="5832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3A257A6-D285-F823-33DD-60896DEDA5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296" y="476672"/>
            <a:ext cx="2736304" cy="5832647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AB7F628C-D46B-D09B-705A-D7033C69A250}"/>
              </a:ext>
            </a:extLst>
          </p:cNvPr>
          <p:cNvSpPr/>
          <p:nvPr/>
        </p:nvSpPr>
        <p:spPr>
          <a:xfrm>
            <a:off x="695400" y="476671"/>
            <a:ext cx="10801200" cy="5832647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33ABE455-6C22-5053-6D73-2DD7C0AF37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40216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A308350A-3335-D41E-8777-85D33EC4A11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80852" y="219683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Nice day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Nice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41D23BC-94F4-7A8F-DA45-8226DE9D9F71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C18D9CE4-C539-2D13-6CB1-07F2A9638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77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5FD7DCC-A100-5B79-8BBA-B73A05EE6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5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829F4A28-84A4-7BFD-A523-743A687B8BA0}"/>
              </a:ext>
            </a:extLst>
          </p:cNvPr>
          <p:cNvSpPr/>
          <p:nvPr/>
        </p:nvSpPr>
        <p:spPr>
          <a:xfrm>
            <a:off x="5879976" y="692696"/>
            <a:ext cx="5760640" cy="132064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 přírodou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43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C7F61A-15B3-AB04-5880-30748F57F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85C316-DD02-4FA2-6259-4949AF1E2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022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E06C0F16-B4D4-7470-B204-1302900D6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96E602-A194-295F-CDA7-44B04FCF3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27E569-4195-6AD6-E431-71F0F828B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65A078-5130-1537-7A5C-64D62ABBA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3D48C-1C9B-03BC-10A0-218C05C8A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A687F1-D739-7A0E-899C-26A76438C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A2C586-5B2F-80A9-1730-68BA3182C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303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BB53CB-73AC-358F-304C-BC7189E2D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7310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650094-AD8C-3F94-0C8A-7E690F8A9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674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41BB115-A127-5DAF-390F-089D07E81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4330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FBA31E-7DF3-4EF2-7F8A-649FC6925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782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AFC516-7B48-E67F-A3AA-EA8391DCA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978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B0171B-BC69-233D-F68A-E73F30CF5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914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F0907E-B8FF-0C13-5DAE-B984D3E54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899B66-AFF1-7809-0C41-5EC2A2262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6791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4CD12B-DB7B-89AC-98DB-C1F652597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4500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1A8E84-A995-8C9A-B23E-B5ACCDDD8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464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A28992-46F2-8DB6-DCD7-52FFF44E5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993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9E73ED-3614-F75C-C68F-46765B444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503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ECD8E5-660A-9FE2-A46B-7191E8D4D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1949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552883-1A88-4E2B-5E91-C3E883032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4638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4FD3E8-6E0A-677D-F1C3-905EBF733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1742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A2A0FF-B770-36F7-6F66-FD143AD71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195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E7A1B5-0AEC-7ACD-B245-5819361EE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42078D3-14B4-5D5F-991F-7A26B2926A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60" y="563727"/>
            <a:ext cx="10825640" cy="499498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00C2F35B-72ED-D778-1F4D-EF01631B1DE8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6307268-2B34-370D-3EAA-04FEC743C1DF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97B3B974-3EB0-D484-1784-1376873547EE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2F7C2EB-88A7-07E3-6C16-4EC3EAAE00DE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3A465A5F-BB31-80A4-22BC-3BA2DCBE915F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251624BE-4E51-8808-AACF-04EC65865926}"/>
              </a:ext>
            </a:extLst>
          </p:cNvPr>
          <p:cNvSpPr/>
          <p:nvPr/>
        </p:nvSpPr>
        <p:spPr>
          <a:xfrm>
            <a:off x="4612356" y="1034443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</TotalTime>
  <Words>94</Words>
  <Application>Microsoft Office PowerPoint</Application>
  <PresentationFormat>Širokoúhlá obrazovka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2022-07-04T14:25:16Z</dcterms:modified>
</cp:coreProperties>
</file>