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8" r:id="rId2"/>
    <p:sldId id="285" r:id="rId3"/>
    <p:sldId id="286" r:id="rId4"/>
    <p:sldId id="28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88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UAt/cAtDK24NIv/CCYYkQ==" hashData="bFplAGxylQbyoYtv2d/IWt8ibW8h8AVV8Qv5Z9GYh9iCO5OGR9em8WehO3yPuZcNtHLO/v1Y41cQn/QSrDmf3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68" d="100"/>
          <a:sy n="68" d="100"/>
        </p:scale>
        <p:origin x="3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F1B0E-F304-40AD-B014-F643A9A5A6A5}" type="datetimeFigureOut">
              <a:rPr lang="fr-FR" smtClean="0"/>
              <a:t>04/07/2022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4E101E-1955-4DF2-85CD-8F03DA6664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324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79972-186F-4704-B3B9-4BFAAFF5CADA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FFC5A-C21C-490E-8D45-6155C4DDA5EF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D50A9-C695-4001-A11D-4666D79A8ED4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B77D8-4CE3-453B-BBAE-768B10861764}" type="datetime1">
              <a:rPr lang="fr-FR" smtClean="0"/>
              <a:t>04/07/2022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28A0-1018-4E44-97DE-83F4EB702035}" type="datetime1">
              <a:rPr lang="fr-FR" smtClean="0"/>
              <a:t>04/07/2022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DED02-7929-460E-9EFC-829FAA408DB0}" type="datetime1">
              <a:rPr lang="fr-FR" smtClean="0"/>
              <a:t>04/07/2022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38C04-422B-4735-81FB-EFCE48EB174F}" type="datetime1">
              <a:rPr lang="fr-FR" smtClean="0"/>
              <a:t>04/07/2022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EA483-F43C-4522-9A6D-9A48ED7FF354}" type="datetime1">
              <a:rPr lang="fr-FR" smtClean="0"/>
              <a:t>04/07/2022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EF35-5642-4D0D-993B-B7D4D6F01C93}" type="datetime1">
              <a:rPr lang="fr-FR" smtClean="0"/>
              <a:t>04/07/2022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69EEB-7519-4E95-9B21-ADC3878EDDB1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C718-1FF0-4CA0-9EDD-0523B693F813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8FFCB-4BD6-4073-B604-B65B7F66DBA1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187947-F518-C499-2E66-09555D223F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0437" y="571500"/>
            <a:ext cx="5191125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08AE58-1606-BFF7-2C97-331AA59535A7}"/>
              </a:ext>
            </a:extLst>
          </p:cNvPr>
          <p:cNvSpPr txBox="1"/>
          <p:nvPr/>
        </p:nvSpPr>
        <p:spPr>
          <a:xfrm>
            <a:off x="8851392" y="1986232"/>
            <a:ext cx="3340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propose La Ville de Rome N° 2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72E8840-44EA-F866-F572-C43CF1AF9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21C8-27F5-4500-9C84-45D93C04D1EF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4EEB0F-0F6A-9DD3-2FC4-747808DBB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BA81EB-EBAD-CBDC-9004-A634B01F4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  <p:sndAc>
          <p:stSnd loop="1">
            <p:snd r:embed="rId2" name="videoplayback.wav"/>
          </p:stSnd>
        </p:sndAc>
      </p:transition>
    </mc:Choice>
    <mc:Fallback xmlns="">
      <p:transition spd="slow" advClick="0" advTm="16000">
        <p:fade/>
        <p:sndAc>
          <p:stSnd loop="1">
            <p:snd r:embed="rId4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881C58B-D778-3F5D-2689-393FDFC2060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Rome (/</a:t>
            </a:r>
            <a:r>
              <a:rPr lang="fr-FR" sz="3600" b="1" dirty="0" err="1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ʁɔm</a:t>
            </a:r>
            <a:r>
              <a:rPr lang="fr-FR" sz="3600" b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/1 Écouter ; en italien : Roma /ˈ</a:t>
            </a:r>
            <a:r>
              <a:rPr lang="fr-FR" sz="3600" b="1" dirty="0" err="1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roːma</a:t>
            </a:r>
            <a:r>
              <a:rPr lang="fr-FR" sz="3600" b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/2 Écouter) est la capitale de l'Italie. Située au centre-ouest de la péninsule italienne, près de la mer Tyrrhénienne, elle est également la capitale de la nourriture du Latium. En 2019, elle compte 2 844 395 habitants établis sur 1 285 km2, ce qui fait d'elle la commune la plus peuplée d'Italie et la troisième plus étendue d'Europe après Moscou et Londres3. Son aire urbaine recense 4 356 403 habitants en 2016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A54C4C2-B246-EE1C-5673-E66452F45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7DEE8-14DA-4161-8522-A80173B826DF}" type="datetime1">
              <a:rPr lang="fr-FR" smtClean="0"/>
              <a:t>04/07/2022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9545D99-E055-9637-6576-AF79665F5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E3AD412-AF74-9C3F-C599-2DDF15A1E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13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vieux, bâtiment gouvernemental&#10;&#10;Description générée automatiquement">
            <a:extLst>
              <a:ext uri="{FF2B5EF4-FFF2-40B4-BE49-F238E27FC236}">
                <a16:creationId xmlns:a16="http://schemas.microsoft.com/office/drawing/2014/main" id="{B76B9354-DF2D-1C2E-05E4-50F50F3543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9553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284E7CB-CF03-1C36-E3B9-01F456C20652}"/>
              </a:ext>
            </a:extLst>
          </p:cNvPr>
          <p:cNvSpPr txBox="1"/>
          <p:nvPr/>
        </p:nvSpPr>
        <p:spPr>
          <a:xfrm>
            <a:off x="4083147" y="231021"/>
            <a:ext cx="9267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Basilique Saint Pierre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64C8D67-CBCE-3299-BFCC-00CE13801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BBF43-CBB0-4733-9B8B-13179E23D90C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65CF3A-FB19-7834-61F5-C65812E67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BDC7AA-8816-B49B-F33A-CB54499BD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151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 gouvernemental&#10;&#10;Description générée automatiquement">
            <a:extLst>
              <a:ext uri="{FF2B5EF4-FFF2-40B4-BE49-F238E27FC236}">
                <a16:creationId xmlns:a16="http://schemas.microsoft.com/office/drawing/2014/main" id="{4A7B318E-D263-EF02-B601-C3233B0E8F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873A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5FEF64D-6590-82CE-9CE1-4BE19C887C24}"/>
              </a:ext>
            </a:extLst>
          </p:cNvPr>
          <p:cNvSpPr txBox="1"/>
          <p:nvPr/>
        </p:nvSpPr>
        <p:spPr>
          <a:xfrm>
            <a:off x="3749040" y="166032"/>
            <a:ext cx="82999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Basilique Sainte Marie Majeure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618BB25-1303-3677-CE28-9D722DD36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01591-2E31-42BE-8714-0D1D9D9D866E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9354EC-725E-8487-5E53-189106AFC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5DE11A-914D-C8D6-C4C1-1FF521BFC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34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bâtiment, extérieur, bâtiment gouvernemental, toit&#10;&#10;Description générée automatiquement">
            <a:extLst>
              <a:ext uri="{FF2B5EF4-FFF2-40B4-BE49-F238E27FC236}">
                <a16:creationId xmlns:a16="http://schemas.microsoft.com/office/drawing/2014/main" id="{F3223FD3-73BA-796E-C15A-EC753ACA2E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8937" y="509955"/>
            <a:ext cx="11553094" cy="5961184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431E89D-C75F-FA0E-65F5-583C5F7E4C31}"/>
              </a:ext>
            </a:extLst>
          </p:cNvPr>
          <p:cNvSpPr txBox="1"/>
          <p:nvPr/>
        </p:nvSpPr>
        <p:spPr>
          <a:xfrm>
            <a:off x="3519578" y="48290"/>
            <a:ext cx="79190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Basilique  Saint Paul  Hors Les Murs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C4F1AF8-8B5E-DA36-5044-4DAE77567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A3D04-42D8-492C-8A38-F186DFF34506}" type="datetime1">
              <a:rPr lang="fr-FR" smtClean="0"/>
              <a:t>04/07/2022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5A8E804-3383-C249-1B73-42FE32BE7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5F1E779-AC6B-1C91-BB40-B7BA071B3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bâtiment gouvernemental, gros&#10;&#10;Description générée automatiquement">
            <a:extLst>
              <a:ext uri="{FF2B5EF4-FFF2-40B4-BE49-F238E27FC236}">
                <a16:creationId xmlns:a16="http://schemas.microsoft.com/office/drawing/2014/main" id="{64C99E6C-5180-701F-1B86-78A2834371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A694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86838BA-F1FC-5DCF-9057-8208055FFF24}"/>
              </a:ext>
            </a:extLst>
          </p:cNvPr>
          <p:cNvSpPr txBox="1"/>
          <p:nvPr/>
        </p:nvSpPr>
        <p:spPr>
          <a:xfrm>
            <a:off x="4507992" y="164592"/>
            <a:ext cx="8869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Basilique Saint Pierre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C955B2A-6D36-D181-ABA9-43E01A2C2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F2097-28E7-4C39-BD76-7FD2B4359A1B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112BA2-C8D9-B616-FDF4-54377A6D8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11ED024-1C35-86E3-6B99-DF37101D9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676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CF806F5-2D1F-A3BD-28E8-D7442E589355}"/>
              </a:ext>
            </a:extLst>
          </p:cNvPr>
          <p:cNvSpPr txBox="1"/>
          <p:nvPr/>
        </p:nvSpPr>
        <p:spPr>
          <a:xfrm>
            <a:off x="4059246" y="83022"/>
            <a:ext cx="7991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Archibasilique</a:t>
            </a:r>
            <a:r>
              <a:rPr lang="fr-FR" sz="2400" b="1" dirty="0">
                <a:solidFill>
                  <a:srgbClr val="FFFF00"/>
                </a:solidFill>
              </a:rPr>
              <a:t> Saint Jean de Latran</a:t>
            </a:r>
          </a:p>
        </p:txBody>
      </p:sp>
      <p:pic>
        <p:nvPicPr>
          <p:cNvPr id="6" name="Image 5" descr="Une image contenant bâtiment, extérieur, route, bâtiment gouvernemental&#10;&#10;Description générée automatiquement">
            <a:extLst>
              <a:ext uri="{FF2B5EF4-FFF2-40B4-BE49-F238E27FC236}">
                <a16:creationId xmlns:a16="http://schemas.microsoft.com/office/drawing/2014/main" id="{D6AA137C-EA40-49F6-CA9E-7C5D5A303A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232" y="713232"/>
            <a:ext cx="10735056" cy="5431536"/>
          </a:xfrm>
          <a:prstGeom prst="rect">
            <a:avLst/>
          </a:prstGeom>
        </p:spPr>
      </p:pic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9A143E7-DC8D-C7DD-69AA-C7AA83DB9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C386A-0ABC-4AE0-A1E9-07DE1E3F88D4}" type="datetime1">
              <a:rPr lang="fr-FR" smtClean="0"/>
              <a:t>04/07/2022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C49695C-E11A-0371-5C14-8AD092709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1EAAA44-ED36-AC95-7460-232F3EC5C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route, bâtiment&#10;&#10;Description générée automatiquement">
            <a:extLst>
              <a:ext uri="{FF2B5EF4-FFF2-40B4-BE49-F238E27FC236}">
                <a16:creationId xmlns:a16="http://schemas.microsoft.com/office/drawing/2014/main" id="{B81A21E5-B37A-EBDF-906C-2105D29A4B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5" y="210312"/>
            <a:ext cx="5175504" cy="6437376"/>
          </a:xfrm>
          <a:prstGeom prst="rect">
            <a:avLst/>
          </a:prstGeom>
        </p:spPr>
      </p:pic>
      <p:pic>
        <p:nvPicPr>
          <p:cNvPr id="5" name="Image 4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EA25A2F6-0150-8C1A-2803-C58930A6EA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1900" y="2013201"/>
            <a:ext cx="3901448" cy="283159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F840A42-D6D8-E219-5DC8-EAF48DFDE7DC}"/>
              </a:ext>
            </a:extLst>
          </p:cNvPr>
          <p:cNvSpPr txBox="1"/>
          <p:nvPr/>
        </p:nvSpPr>
        <p:spPr>
          <a:xfrm>
            <a:off x="7526374" y="2856378"/>
            <a:ext cx="2761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Grande Synagogue de Rome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085958F-4ABE-45B4-2747-6163F0D78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70B65-F866-4C0E-A8FA-C3E19A5CC923}" type="datetime1">
              <a:rPr lang="fr-FR" smtClean="0"/>
              <a:t>04/07/2022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7D45947-C065-E8E7-9C37-D56877D49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9CDCF32-E801-8C15-5DAA-843B10260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ierre, bastion, passerelle&#10;&#10;Description générée automatiquement">
            <a:extLst>
              <a:ext uri="{FF2B5EF4-FFF2-40B4-BE49-F238E27FC236}">
                <a16:creationId xmlns:a16="http://schemas.microsoft.com/office/drawing/2014/main" id="{B2F8ADC0-74E8-9E2D-24B5-7BCF798094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593" y="237744"/>
            <a:ext cx="6527250" cy="6382512"/>
          </a:xfrm>
          <a:prstGeom prst="rect">
            <a:avLst/>
          </a:prstGeom>
        </p:spPr>
      </p:pic>
      <p:pic>
        <p:nvPicPr>
          <p:cNvPr id="5" name="Image 4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01D62F0C-0F49-9049-2243-BDF3FD2EF1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4860" y="2196081"/>
            <a:ext cx="3901448" cy="283159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9A17176-6415-158F-4184-C50B214C1D34}"/>
              </a:ext>
            </a:extLst>
          </p:cNvPr>
          <p:cNvSpPr txBox="1"/>
          <p:nvPr/>
        </p:nvSpPr>
        <p:spPr>
          <a:xfrm>
            <a:off x="8614338" y="3011715"/>
            <a:ext cx="2688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Orthodoxe Russe Sainte Catherine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D17649B-A963-B583-A9C2-D94D02B2E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8989F-7319-4C57-BF95-C59DD0C48221}" type="datetime1">
              <a:rPr lang="fr-FR" smtClean="0"/>
              <a:t>04/07/2022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CF1A78E-10BD-119E-5A81-9A98C1F2C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B074B36-B38B-3F1B-5390-B9FD8AB4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F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route, rue&#10;&#10;Description générée automatiquement">
            <a:extLst>
              <a:ext uri="{FF2B5EF4-FFF2-40B4-BE49-F238E27FC236}">
                <a16:creationId xmlns:a16="http://schemas.microsoft.com/office/drawing/2014/main" id="{A441C000-160E-44C3-A173-646EFC5522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D3DE1B0-D928-60E6-271B-74D8399A75E4}"/>
              </a:ext>
            </a:extLst>
          </p:cNvPr>
          <p:cNvSpPr txBox="1"/>
          <p:nvPr/>
        </p:nvSpPr>
        <p:spPr>
          <a:xfrm>
            <a:off x="4053840" y="32553"/>
            <a:ext cx="8138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Grande Mosquée De Rome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B8E7BE8-7408-3E47-28D8-98922AE8B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8B96C-D6A9-4AD2-8D6E-B6C716BCEB2F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8DD787-91C5-BCFE-23D8-E5AE7F1D8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1D924E-41EF-442A-2F8D-D60CF9A45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3C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bâtiment, bâtiment gouvernemental&#10;&#10;Description générée automatiquement">
            <a:extLst>
              <a:ext uri="{FF2B5EF4-FFF2-40B4-BE49-F238E27FC236}">
                <a16:creationId xmlns:a16="http://schemas.microsoft.com/office/drawing/2014/main" id="{D49C075C-C71E-C98D-4F0D-C17EE8DD82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5783B89-5046-9AE0-7B26-8AE6F437ABE4}"/>
              </a:ext>
            </a:extLst>
          </p:cNvPr>
          <p:cNvSpPr txBox="1"/>
          <p:nvPr/>
        </p:nvSpPr>
        <p:spPr>
          <a:xfrm>
            <a:off x="2021341" y="18395"/>
            <a:ext cx="8774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 du Quirinal ,Siège De la Présidence de la République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222C59-BC7E-C5B1-2344-86084DCEE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D8BA5-A825-4545-8889-24C13EE140B1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5A2AC8-6909-4B5F-B7CA-B16D89C75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C69908-FD97-9E63-18E6-9BE3C9F04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bâtiment gouvernemental&#10;&#10;Description générée automatiquement">
            <a:extLst>
              <a:ext uri="{FF2B5EF4-FFF2-40B4-BE49-F238E27FC236}">
                <a16:creationId xmlns:a16="http://schemas.microsoft.com/office/drawing/2014/main" id="{60F17BB1-97DF-B548-C736-CE8CD78F0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48" y="571500"/>
            <a:ext cx="7748016" cy="5715000"/>
          </a:xfrm>
          <a:prstGeom prst="rect">
            <a:avLst/>
          </a:prstGeom>
        </p:spPr>
      </p:pic>
      <p:pic>
        <p:nvPicPr>
          <p:cNvPr id="5" name="Image 4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7900A24D-1C9A-D7C6-DC71-7C71019E48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0552" y="1466491"/>
            <a:ext cx="3901448" cy="3506324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1F25FF1-0D11-0CA0-F90F-581A64B68174}"/>
              </a:ext>
            </a:extLst>
          </p:cNvPr>
          <p:cNvSpPr txBox="1"/>
          <p:nvPr/>
        </p:nvSpPr>
        <p:spPr>
          <a:xfrm>
            <a:off x="9133763" y="2250157"/>
            <a:ext cx="26741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</a:t>
            </a:r>
            <a:r>
              <a:rPr lang="fr-FR" sz="2400" b="1" dirty="0" err="1"/>
              <a:t>Palazzo</a:t>
            </a:r>
            <a:r>
              <a:rPr lang="fr-FR" sz="2400" b="1" dirty="0"/>
              <a:t> </a:t>
            </a:r>
            <a:r>
              <a:rPr lang="fr-FR" sz="2400" b="1" dirty="0" err="1"/>
              <a:t>Montecitorio</a:t>
            </a:r>
            <a:r>
              <a:rPr lang="fr-FR" sz="2400" b="1" dirty="0"/>
              <a:t> </a:t>
            </a:r>
            <a:r>
              <a:rPr lang="fr-FR" dirty="0"/>
              <a:t>,qui </a:t>
            </a:r>
            <a:r>
              <a:rPr lang="fr-FR" sz="2400" b="1" dirty="0"/>
              <a:t>abrite  la chambre  des députés Italienne à Rome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F8F1F02-C929-A99C-D4E8-A33FCC90B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B069B-F89F-4320-AE9B-ED5CA50E3725}" type="datetime1">
              <a:rPr lang="fr-FR" smtClean="0"/>
              <a:t>04/07/2022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5BE4F7D-3B45-DC79-D344-A8048B148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C97A16-081D-CEF5-8548-8A15644C2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bâtiment gouvernemental, colonnade&#10;&#10;Description générée automatiquement">
            <a:extLst>
              <a:ext uri="{FF2B5EF4-FFF2-40B4-BE49-F238E27FC236}">
                <a16:creationId xmlns:a16="http://schemas.microsoft.com/office/drawing/2014/main" id="{A8103622-7A23-BD9A-A1E9-72E72F9642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457200"/>
            <a:ext cx="9144000" cy="614476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83EFF6-2193-5EAF-74B4-058340B4D8B9}"/>
              </a:ext>
            </a:extLst>
          </p:cNvPr>
          <p:cNvSpPr txBox="1"/>
          <p:nvPr/>
        </p:nvSpPr>
        <p:spPr>
          <a:xfrm>
            <a:off x="3797808" y="-7225"/>
            <a:ext cx="8394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Palazzo</a:t>
            </a:r>
            <a:r>
              <a:rPr lang="fr-FR" sz="2400" b="1" dirty="0">
                <a:solidFill>
                  <a:schemeClr val="bg1"/>
                </a:solidFill>
              </a:rPr>
              <a:t> Chigi ,Présidence du Conseil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5410324-934E-ACD3-CB8E-49F8A0655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1139E-223D-4548-8662-7E3876248C55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463BA0-1EF6-21A0-FE4C-66BC8433D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A5DC2E-35EA-E0E4-428A-4EC03F2DC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bâtiment gouvernemental&#10;&#10;Description générée automatiquement">
            <a:extLst>
              <a:ext uri="{FF2B5EF4-FFF2-40B4-BE49-F238E27FC236}">
                <a16:creationId xmlns:a16="http://schemas.microsoft.com/office/drawing/2014/main" id="{780AF48C-F9F0-7A4B-5422-20D66D3679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1" y="643466"/>
            <a:ext cx="9041948" cy="5571067"/>
          </a:xfrm>
          <a:prstGeom prst="rect">
            <a:avLst/>
          </a:prstGeom>
        </p:spPr>
      </p:pic>
      <p:pic>
        <p:nvPicPr>
          <p:cNvPr id="5" name="Image 4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E1CA6E1D-1456-5CEA-A388-5D1D556F18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7709" y="1885184"/>
            <a:ext cx="2784291" cy="350977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33B740E-760B-0462-D281-4C647011018E}"/>
              </a:ext>
            </a:extLst>
          </p:cNvPr>
          <p:cNvSpPr txBox="1"/>
          <p:nvPr/>
        </p:nvSpPr>
        <p:spPr>
          <a:xfrm>
            <a:off x="10294189" y="2855242"/>
            <a:ext cx="18978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Palazzo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Madama</a:t>
            </a:r>
            <a:r>
              <a:rPr lang="fr-FR" sz="2400" b="1" dirty="0">
                <a:solidFill>
                  <a:srgbClr val="FFFF00"/>
                </a:solidFill>
              </a:rPr>
              <a:t>, Siège Du Sénat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1C3F4AC-AC3B-914F-CF4E-F3545F600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10D90-088C-410F-8589-A654F135D41C}" type="datetime1">
              <a:rPr lang="fr-FR" smtClean="0"/>
              <a:t>04/07/2022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504770D-B5F6-A678-4376-8F1B878E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F6F662B-9B2A-48E2-7552-DBD9EF8EB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4B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, arbre, extérieur, ciel&#10;&#10;Description générée automatiquement">
            <a:extLst>
              <a:ext uri="{FF2B5EF4-FFF2-40B4-BE49-F238E27FC236}">
                <a16:creationId xmlns:a16="http://schemas.microsoft.com/office/drawing/2014/main" id="{4FAC2AF5-796D-18E0-F384-3043BDA91C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792" y="640080"/>
            <a:ext cx="10954512" cy="557784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D8145B0-BED7-7F76-2CE9-0B8E286EA5B8}"/>
              </a:ext>
            </a:extLst>
          </p:cNvPr>
          <p:cNvSpPr txBox="1"/>
          <p:nvPr/>
        </p:nvSpPr>
        <p:spPr>
          <a:xfrm>
            <a:off x="2988564" y="20681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Siège  du Fonds Alimentaire Mondial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8B28D4-3E7F-0145-445F-9EF4ED3AC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1B01-BE57-4BD6-8A7A-B8D12C6FDEA0}" type="datetime1">
              <a:rPr lang="fr-FR" smtClean="0"/>
              <a:t>04/07/2022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3094538-1FAE-236A-DA46-0643EAB05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D26D98C-6D0F-EE38-FEAC-6FD94CCA2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5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vieux, zone&#10;&#10;Description générée automatiquement">
            <a:extLst>
              <a:ext uri="{FF2B5EF4-FFF2-40B4-BE49-F238E27FC236}">
                <a16:creationId xmlns:a16="http://schemas.microsoft.com/office/drawing/2014/main" id="{37793411-E303-BBB5-7B81-55F4BC7B71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0291C67-430A-668C-F57F-EFC72E611245}"/>
              </a:ext>
            </a:extLst>
          </p:cNvPr>
          <p:cNvSpPr txBox="1"/>
          <p:nvPr/>
        </p:nvSpPr>
        <p:spPr>
          <a:xfrm>
            <a:off x="3977301" y="18395"/>
            <a:ext cx="7571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Panorama  Du Forum Romain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C5B7930-1F4C-E1B3-1326-34A937061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6AA55-BC02-4FB9-BAE2-64668665276D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F3C22E-BD44-9FBF-BA69-22E4EF45E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71E227-1946-0597-EE87-3C2E42BC3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C4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vieux, pierre, carré&#10;&#10;Description générée automatiquement">
            <a:extLst>
              <a:ext uri="{FF2B5EF4-FFF2-40B4-BE49-F238E27FC236}">
                <a16:creationId xmlns:a16="http://schemas.microsoft.com/office/drawing/2014/main" id="{40CBECA6-C81A-7616-7A69-6AAB3A6FC3E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BF20D9E-A03B-3C55-D669-688794CA0B6E}"/>
              </a:ext>
            </a:extLst>
          </p:cNvPr>
          <p:cNvSpPr txBox="1"/>
          <p:nvPr/>
        </p:nvSpPr>
        <p:spPr>
          <a:xfrm>
            <a:off x="4309872" y="91494"/>
            <a:ext cx="788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L’Intérieur du Panthéon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5ACC399-43EF-F81E-C775-74C27601A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6ADB-55B6-4A90-A8DA-F2A6CFB217F2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A6A0F4-E839-9111-9475-C61B09043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CDE581-ABD8-BF96-CB57-0A8990D65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vieux&#10;&#10;Description générée automatiquement">
            <a:extLst>
              <a:ext uri="{FF2B5EF4-FFF2-40B4-BE49-F238E27FC236}">
                <a16:creationId xmlns:a16="http://schemas.microsoft.com/office/drawing/2014/main" id="{FA0A2044-64A4-4445-3648-453D359569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292608"/>
            <a:ext cx="8944864" cy="6272784"/>
          </a:xfrm>
          <a:prstGeom prst="rect">
            <a:avLst/>
          </a:prstGeom>
        </p:spPr>
      </p:pic>
      <p:pic>
        <p:nvPicPr>
          <p:cNvPr id="5" name="Image 4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0BB25050-40CF-BFD8-8B2F-D59B3B8C6F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8320" y="2279605"/>
            <a:ext cx="2499360" cy="2760454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733F49B-0E68-0165-7AF0-1F6F9E2C2B40}"/>
              </a:ext>
            </a:extLst>
          </p:cNvPr>
          <p:cNvSpPr txBox="1"/>
          <p:nvPr/>
        </p:nvSpPr>
        <p:spPr>
          <a:xfrm>
            <a:off x="10021824" y="3362221"/>
            <a:ext cx="1895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Colisée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DCD6492-7173-3467-343C-225BA232D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982DF-9E3A-4B64-9839-B1F5DC912477}" type="datetime1">
              <a:rPr lang="fr-FR" smtClean="0"/>
              <a:t>04/07/2022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0175140-AB8D-F295-2670-9D614A024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7230585-5739-9FF5-E2C0-223E0EC24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254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terrain, extérieur, rive&#10;&#10;Description générée automatiquement">
            <a:extLst>
              <a:ext uri="{FF2B5EF4-FFF2-40B4-BE49-F238E27FC236}">
                <a16:creationId xmlns:a16="http://schemas.microsoft.com/office/drawing/2014/main" id="{8DFEE3C0-898C-99B2-B6E1-4E3E619DC4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2C3DA79-5345-DA84-8314-2DFDAC800522}"/>
              </a:ext>
            </a:extLst>
          </p:cNvPr>
          <p:cNvSpPr txBox="1"/>
          <p:nvPr/>
        </p:nvSpPr>
        <p:spPr>
          <a:xfrm>
            <a:off x="4830103" y="0"/>
            <a:ext cx="852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Théâtre Antique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BF3C4B0-F9C2-1C99-3515-78B713AB0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0CED2-6D07-4A9E-A401-770C20A7DA87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EE4032-9E69-045F-44E7-7F5BC7A72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01EAC6-6A82-48F0-FBD2-4487C7328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bâtiment, maison&#10;&#10;Description générée automatiquement">
            <a:extLst>
              <a:ext uri="{FF2B5EF4-FFF2-40B4-BE49-F238E27FC236}">
                <a16:creationId xmlns:a16="http://schemas.microsoft.com/office/drawing/2014/main" id="{539F1B60-6A5B-2ECE-9337-3D66D2F52D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744" y="256032"/>
            <a:ext cx="8516112" cy="6345936"/>
          </a:xfrm>
          <a:prstGeom prst="rect">
            <a:avLst/>
          </a:prstGeom>
        </p:spPr>
      </p:pic>
      <p:pic>
        <p:nvPicPr>
          <p:cNvPr id="5" name="Image 4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88DE994C-F8EA-7953-8CC4-78879DD45C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4544" y="2167299"/>
            <a:ext cx="3029712" cy="269144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8F916AE-A086-10E1-A844-E1C16E28D877}"/>
              </a:ext>
            </a:extLst>
          </p:cNvPr>
          <p:cNvSpPr txBox="1"/>
          <p:nvPr/>
        </p:nvSpPr>
        <p:spPr>
          <a:xfrm>
            <a:off x="9633175" y="3097522"/>
            <a:ext cx="2103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Temple  de Portunus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A242BB5-7164-4141-73B1-9AC33D2A7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18517-216C-4D45-A912-4E3B8EF35EE2}" type="datetime1">
              <a:rPr lang="fr-FR" smtClean="0"/>
              <a:t>04/07/2022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7D815B0-C152-1BDA-0D73-45FB7581D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B168358-92F7-846C-F303-EC47D5627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40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extérieur, bâtiment, vieux&#10;&#10;Description générée automatiquement">
            <a:extLst>
              <a:ext uri="{FF2B5EF4-FFF2-40B4-BE49-F238E27FC236}">
                <a16:creationId xmlns:a16="http://schemas.microsoft.com/office/drawing/2014/main" id="{1709D99B-669A-3DE4-10B6-29F69FDE34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505F73E-FB14-7C4B-D63C-4DD31BB82E96}"/>
              </a:ext>
            </a:extLst>
          </p:cNvPr>
          <p:cNvSpPr txBox="1"/>
          <p:nvPr/>
        </p:nvSpPr>
        <p:spPr>
          <a:xfrm>
            <a:off x="4621530" y="67179"/>
            <a:ext cx="7808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Stade De Domitien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7B3007C-6390-EDB4-C28A-C66EEBFC2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018ED-6AF3-4E99-AB88-450DAA52EF80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3D4BA4-27BD-6A7E-A5F5-E45160C28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DD9DD9-0EA2-6FA4-6680-615DEE711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658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ciel, rue&#10;&#10;Description générée automatiquement">
            <a:extLst>
              <a:ext uri="{FF2B5EF4-FFF2-40B4-BE49-F238E27FC236}">
                <a16:creationId xmlns:a16="http://schemas.microsoft.com/office/drawing/2014/main" id="{DF5AC3C6-F4F0-F66E-6D45-31E3E9E403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472ADE8-5F51-79AA-773C-B4179BE7069C}"/>
              </a:ext>
            </a:extLst>
          </p:cNvPr>
          <p:cNvSpPr txBox="1"/>
          <p:nvPr/>
        </p:nvSpPr>
        <p:spPr>
          <a:xfrm>
            <a:off x="5261610" y="31486"/>
            <a:ext cx="7168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Panthéon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00AB789-DD92-2FE7-0DA6-F49213DFE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358E0-5AA8-4E62-AD3F-45EB9936DD43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02AFE9-AAF1-1AA1-1E3B-F976CDE1B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69D46F-A3B7-A473-FC8F-AEDA99258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bâtiment, extérieur, vieux&#10;&#10;Description générée automatiquement">
            <a:extLst>
              <a:ext uri="{FF2B5EF4-FFF2-40B4-BE49-F238E27FC236}">
                <a16:creationId xmlns:a16="http://schemas.microsoft.com/office/drawing/2014/main" id="{79FB18B9-F5C3-4A83-0307-1DA55E007E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352" y="246888"/>
            <a:ext cx="6575203" cy="6364224"/>
          </a:xfrm>
          <a:prstGeom prst="rect">
            <a:avLst/>
          </a:prstGeom>
        </p:spPr>
      </p:pic>
      <p:pic>
        <p:nvPicPr>
          <p:cNvPr id="5" name="Image 4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711574A1-F521-54C5-5750-1E2A21A6F4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0200" y="2013201"/>
            <a:ext cx="3901448" cy="283159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9C4F877-944F-AE28-A522-983C047C2D36}"/>
              </a:ext>
            </a:extLst>
          </p:cNvPr>
          <p:cNvSpPr txBox="1"/>
          <p:nvPr/>
        </p:nvSpPr>
        <p:spPr>
          <a:xfrm>
            <a:off x="8357616" y="2881224"/>
            <a:ext cx="2891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L’Eglise  Santa Maria en </a:t>
            </a:r>
            <a:r>
              <a:rPr lang="fr-FR" sz="2400" dirty="0" err="1">
                <a:solidFill>
                  <a:srgbClr val="FFFF00"/>
                </a:solidFill>
              </a:rPr>
              <a:t>Cosmedin</a:t>
            </a:r>
            <a:endParaRPr lang="fr-FR" sz="2400" dirty="0">
              <a:solidFill>
                <a:srgbClr val="FFFF00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24731F8-E08C-BB24-C3B8-AEB863878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4DBD8-9ACA-467B-A9A2-AD02CB4102BA}" type="datetime1">
              <a:rPr lang="fr-FR" smtClean="0"/>
              <a:t>04/07/2022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8AB6782-CBE9-953D-813C-83E9049CA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12873-4BA7-3C57-39EA-F95F0904D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201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C35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bâtiment&#10;&#10;Description générée automatiquement">
            <a:extLst>
              <a:ext uri="{FF2B5EF4-FFF2-40B4-BE49-F238E27FC236}">
                <a16:creationId xmlns:a16="http://schemas.microsoft.com/office/drawing/2014/main" id="{CF0BEF6B-62F2-89E5-3DD8-75182AADCA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17E43D3-6CEC-276D-BDFD-2CE3764F868F}"/>
              </a:ext>
            </a:extLst>
          </p:cNvPr>
          <p:cNvSpPr txBox="1"/>
          <p:nvPr/>
        </p:nvSpPr>
        <p:spPr>
          <a:xfrm>
            <a:off x="4749704" y="18395"/>
            <a:ext cx="6547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Saint Ange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56844F9-39FD-6E92-31A5-25E53E96F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742D1-F6AC-45B1-B3C5-0338D6C0C791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9E5925-1C60-7639-72E3-A1E974171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17BF4D-1076-9FC5-8DB4-C443C8935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79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D5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ciel, extérieur, vieux&#10;&#10;Description générée automatiquement">
            <a:extLst>
              <a:ext uri="{FF2B5EF4-FFF2-40B4-BE49-F238E27FC236}">
                <a16:creationId xmlns:a16="http://schemas.microsoft.com/office/drawing/2014/main" id="{093A4D00-62BA-26CE-171C-2B103709BB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C91AC60-BCAC-6ACB-BBCF-205E15479457}"/>
              </a:ext>
            </a:extLst>
          </p:cNvPr>
          <p:cNvSpPr txBox="1"/>
          <p:nvPr/>
        </p:nvSpPr>
        <p:spPr>
          <a:xfrm>
            <a:off x="3886200" y="76424"/>
            <a:ext cx="754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des Chevaliers de Rhodes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DEF697E-B104-F35A-4D23-904314871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BDB41-DB45-46C0-AE93-5101B10D52F8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0CD856-0043-88C4-F857-74A503860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17509F-2211-FFB2-EEC5-2BC722791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754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vieux&#10;&#10;Description générée automatiquement">
            <a:extLst>
              <a:ext uri="{FF2B5EF4-FFF2-40B4-BE49-F238E27FC236}">
                <a16:creationId xmlns:a16="http://schemas.microsoft.com/office/drawing/2014/main" id="{DE2D5C71-B933-82AC-AF16-22EEEA5A5C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940" y="211015"/>
            <a:ext cx="9197286" cy="6435969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2C2BEC2-D7B1-B917-CA7B-E0134E36B8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6226" y="2013200"/>
            <a:ext cx="2365252" cy="283159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3346721-B8C1-7566-937B-A2B65628624E}"/>
              </a:ext>
            </a:extLst>
          </p:cNvPr>
          <p:cNvSpPr txBox="1"/>
          <p:nvPr/>
        </p:nvSpPr>
        <p:spPr>
          <a:xfrm>
            <a:off x="9996974" y="2828834"/>
            <a:ext cx="18960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Forteresse d’Ostie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1512009-20DA-C988-8EF8-EC5652ABD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CC74-D555-46BC-883E-DC70B8F3A2CB}" type="datetime1">
              <a:rPr lang="fr-FR" smtClean="0"/>
              <a:t>04/07/2022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AB49490-AFFA-1617-26B4-3F16168A4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363E861-DD4B-F6B0-F125-B4D84D6FF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76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fond, allée&#10;&#10;Description générée automatiquement">
            <a:extLst>
              <a:ext uri="{FF2B5EF4-FFF2-40B4-BE49-F238E27FC236}">
                <a16:creationId xmlns:a16="http://schemas.microsoft.com/office/drawing/2014/main" id="{4E5ED067-533C-CDB4-62DC-AC0476A50C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8593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E1A603A-AAC9-99EE-2391-AFFD712D2C02}"/>
              </a:ext>
            </a:extLst>
          </p:cNvPr>
          <p:cNvSpPr txBox="1"/>
          <p:nvPr/>
        </p:nvSpPr>
        <p:spPr>
          <a:xfrm>
            <a:off x="4742113" y="114935"/>
            <a:ext cx="7644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Chapelle Sixtine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D3E5476-CEDD-D573-A1B7-E3AAAF4CE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30B8D-E2E5-49FE-B2AB-8328D83D593E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0BD301-3652-6041-C0F5-3DC1F6A5A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42456C-47EA-9026-A7D6-92BE5FEEA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11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vieux, pierre&#10;&#10;Description générée automatiquement">
            <a:extLst>
              <a:ext uri="{FF2B5EF4-FFF2-40B4-BE49-F238E27FC236}">
                <a16:creationId xmlns:a16="http://schemas.microsoft.com/office/drawing/2014/main" id="{519AB6E1-9AE3-72EA-2BED-F3D6050BBB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692" y="368573"/>
            <a:ext cx="5347397" cy="6120853"/>
          </a:xfrm>
          <a:prstGeom prst="rect">
            <a:avLst/>
          </a:prstGeom>
        </p:spPr>
      </p:pic>
      <p:pic>
        <p:nvPicPr>
          <p:cNvPr id="5" name="Image 4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4B5BFCF0-B598-93F4-375B-F4C51BDC7D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5948" y="2013200"/>
            <a:ext cx="3901448" cy="283159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7546893-A7DC-790F-D716-830E901902D3}"/>
              </a:ext>
            </a:extLst>
          </p:cNvPr>
          <p:cNvSpPr txBox="1"/>
          <p:nvPr/>
        </p:nvSpPr>
        <p:spPr>
          <a:xfrm>
            <a:off x="8138160" y="2844197"/>
            <a:ext cx="2743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Tempietto</a:t>
            </a:r>
            <a:r>
              <a:rPr lang="fr-FR" sz="2400" b="1" dirty="0"/>
              <a:t> de Bramante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6A7379A-C5ED-0854-605C-B502DB658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920D9-05B0-42B8-AAF8-85AEEFB92D66}" type="datetime1">
              <a:rPr lang="fr-FR" smtClean="0"/>
              <a:t>04/07/2022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1EA240B-995E-626C-7F9C-94110B0A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18A3E4E-2E45-C6E4-1AC8-A00615F77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2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maison&#10;&#10;Description générée automatiquement">
            <a:extLst>
              <a:ext uri="{FF2B5EF4-FFF2-40B4-BE49-F238E27FC236}">
                <a16:creationId xmlns:a16="http://schemas.microsoft.com/office/drawing/2014/main" id="{87E79E8C-0644-3321-31C3-CCD9A722A6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48" y="457200"/>
            <a:ext cx="9119616" cy="6181344"/>
          </a:xfrm>
          <a:prstGeom prst="rect">
            <a:avLst/>
          </a:prstGeom>
        </p:spPr>
      </p:pic>
      <p:pic>
        <p:nvPicPr>
          <p:cNvPr id="5" name="Image 4" descr="Une image contenant bijou pour cheveux, lustre, accessoire, décoré&#10;&#10;Description générée automatiquement">
            <a:extLst>
              <a:ext uri="{FF2B5EF4-FFF2-40B4-BE49-F238E27FC236}">
                <a16:creationId xmlns:a16="http://schemas.microsoft.com/office/drawing/2014/main" id="{C3FB564F-B78D-53D2-944A-07637C90085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0440" y="2132073"/>
            <a:ext cx="2353064" cy="283159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0BB28E7-FD52-9972-1130-74DF0D5B96E6}"/>
              </a:ext>
            </a:extLst>
          </p:cNvPr>
          <p:cNvSpPr txBox="1"/>
          <p:nvPr/>
        </p:nvSpPr>
        <p:spPr>
          <a:xfrm>
            <a:off x="10131552" y="3013501"/>
            <a:ext cx="1481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Villa  </a:t>
            </a:r>
            <a:r>
              <a:rPr lang="fr-FR" sz="2400" b="1" dirty="0" err="1"/>
              <a:t>Farnesina</a:t>
            </a:r>
            <a:endParaRPr lang="fr-FR" sz="2400" b="1" dirty="0"/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720041D-4BCB-F13C-D5E7-14D4FFD87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2E7A-BF7C-4FBB-A151-39310A1FE5B7}" type="datetime1">
              <a:rPr lang="fr-FR" smtClean="0"/>
              <a:t>04/07/2022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6414088-41DB-162A-B26E-444908E23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3A55493-9D11-10A8-1899-187120703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969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afond, autel&#10;&#10;Description générée automatiquement">
            <a:extLst>
              <a:ext uri="{FF2B5EF4-FFF2-40B4-BE49-F238E27FC236}">
                <a16:creationId xmlns:a16="http://schemas.microsoft.com/office/drawing/2014/main" id="{B5412787-600C-29C1-8BFD-E8465DBBB2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9584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F5F5BD8-5304-024B-0B96-7F5231D3A5C4}"/>
              </a:ext>
            </a:extLst>
          </p:cNvPr>
          <p:cNvSpPr txBox="1"/>
          <p:nvPr/>
        </p:nvSpPr>
        <p:spPr>
          <a:xfrm>
            <a:off x="4700016" y="166028"/>
            <a:ext cx="6583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Chambre de Raphaël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4C446CE-A535-CFC8-45FB-EBB8108D4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D1A13-4F96-48DA-9EF4-D4DE258B46F0}" type="datetime1">
              <a:rPr lang="fr-FR" smtClean="0"/>
              <a:t>04/07/2022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85C9A0-B7EA-69AF-994C-C5D3C8938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92F98E-EC60-1144-CFDE-CDD500A0D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27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switch dir="r"/>
      </p:transition>
    </mc:Choice>
    <mc:Fallback xmlns=""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347</Words>
  <Application>Microsoft Office PowerPoint</Application>
  <PresentationFormat>Grand écran</PresentationFormat>
  <Paragraphs>120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7</cp:revision>
  <dcterms:created xsi:type="dcterms:W3CDTF">2022-06-26T11:41:41Z</dcterms:created>
  <dcterms:modified xsi:type="dcterms:W3CDTF">2022-07-04T07:26:54Z</dcterms:modified>
</cp:coreProperties>
</file>